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2" r:id="rId3"/>
    <p:sldId id="350" r:id="rId4"/>
    <p:sldId id="351" r:id="rId5"/>
    <p:sldId id="352" r:id="rId6"/>
    <p:sldId id="355" r:id="rId7"/>
    <p:sldId id="333" r:id="rId8"/>
    <p:sldId id="361" r:id="rId9"/>
    <p:sldId id="338" r:id="rId10"/>
    <p:sldId id="339" r:id="rId11"/>
    <p:sldId id="314" r:id="rId12"/>
    <p:sldId id="357" r:id="rId13"/>
    <p:sldId id="322" r:id="rId14"/>
    <p:sldId id="323" r:id="rId15"/>
    <p:sldId id="324" r:id="rId16"/>
    <p:sldId id="358" r:id="rId17"/>
    <p:sldId id="360" r:id="rId18"/>
    <p:sldId id="347" r:id="rId19"/>
    <p:sldId id="345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2" autoAdjust="0"/>
  </p:normalViewPr>
  <p:slideViewPr>
    <p:cSldViewPr>
      <p:cViewPr varScale="1">
        <p:scale>
          <a:sx n="118" d="100"/>
          <a:sy n="118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88412-EF26-4CEC-AAB4-3C1BE055DB49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04953D-9732-4FE6-82ED-EC3FC2CE855A}">
      <dgm:prSet phldrT="[Texto]"/>
      <dgm:spPr/>
      <dgm:t>
        <a:bodyPr/>
        <a:lstStyle/>
        <a:p>
          <a:r>
            <a:rPr kumimoji="0" lang="pt-PT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rPr>
            <a:t>Uma visão universal ao invés da categorização dos alunos</a:t>
          </a:r>
          <a:endParaRPr lang="pt-PT" dirty="0">
            <a:solidFill>
              <a:schemeClr val="bg1"/>
            </a:solidFill>
          </a:endParaRPr>
        </a:p>
      </dgm:t>
    </dgm:pt>
    <dgm:pt modelId="{38B908EE-F945-43BC-A4E6-BB83D35C314E}" type="parTrans" cxnId="{947ABA61-DE20-41BD-A2E6-08EDAD0879AC}">
      <dgm:prSet/>
      <dgm:spPr/>
      <dgm:t>
        <a:bodyPr/>
        <a:lstStyle/>
        <a:p>
          <a:endParaRPr lang="pt-PT"/>
        </a:p>
      </dgm:t>
    </dgm:pt>
    <dgm:pt modelId="{C51A15B7-4705-4A81-A5EC-40B5FD5D79D2}" type="sibTrans" cxnId="{947ABA61-DE20-41BD-A2E6-08EDAD0879A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629EBDFF-4E31-4A23-899C-718BC99DD3FB}">
      <dgm:prSet phldrT="[Texto]"/>
      <dgm:spPr/>
      <dgm:t>
        <a:bodyPr/>
        <a:lstStyle/>
        <a:p>
          <a:r>
            <a:rPr lang="pt-PT" b="1" dirty="0">
              <a:solidFill>
                <a:schemeClr val="bg1"/>
              </a:solidFill>
            </a:rPr>
            <a:t>Centra a resposta na promoção do sucesso para todos </a:t>
          </a:r>
          <a:endParaRPr lang="pt-PT" dirty="0">
            <a:solidFill>
              <a:schemeClr val="bg1"/>
            </a:solidFill>
          </a:endParaRPr>
        </a:p>
      </dgm:t>
    </dgm:pt>
    <dgm:pt modelId="{8BCB9E0A-D738-460B-B157-CE623EBA1BB9}" type="parTrans" cxnId="{0159F31F-A2DB-4B34-984C-C24F46F44D9F}">
      <dgm:prSet/>
      <dgm:spPr/>
      <dgm:t>
        <a:bodyPr/>
        <a:lstStyle/>
        <a:p>
          <a:endParaRPr lang="pt-PT"/>
        </a:p>
      </dgm:t>
    </dgm:pt>
    <dgm:pt modelId="{D961E508-F884-4B11-BB7D-8C569E29E5DC}" type="sibTrans" cxnId="{0159F31F-A2DB-4B34-984C-C24F46F44D9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EC4974C8-B4BA-4890-BA5D-7E07A0783DED}" type="pres">
      <dgm:prSet presAssocID="{D0E88412-EF26-4CEC-AAB4-3C1BE055DB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64D7B49-7323-4618-8020-5BCBF480A5A7}" type="pres">
      <dgm:prSet presAssocID="{D0E88412-EF26-4CEC-AAB4-3C1BE055DB49}" presName="dot1" presStyleLbl="alignNode1" presStyleIdx="0" presStyleCnt="10"/>
      <dgm:spPr/>
    </dgm:pt>
    <dgm:pt modelId="{791FF211-90C1-4E29-8775-8CA8D9D6FB56}" type="pres">
      <dgm:prSet presAssocID="{D0E88412-EF26-4CEC-AAB4-3C1BE055DB49}" presName="dot2" presStyleLbl="alignNode1" presStyleIdx="1" presStyleCnt="10"/>
      <dgm:spPr/>
    </dgm:pt>
    <dgm:pt modelId="{917DE797-535F-4A94-A70D-84B5BD2039AD}" type="pres">
      <dgm:prSet presAssocID="{D0E88412-EF26-4CEC-AAB4-3C1BE055DB49}" presName="dot3" presStyleLbl="alignNode1" presStyleIdx="2" presStyleCnt="10"/>
      <dgm:spPr/>
    </dgm:pt>
    <dgm:pt modelId="{695B620A-5A53-4A2F-94F1-6EB05AB764A1}" type="pres">
      <dgm:prSet presAssocID="{D0E88412-EF26-4CEC-AAB4-3C1BE055DB49}" presName="dotArrow1" presStyleLbl="alignNode1" presStyleIdx="3" presStyleCnt="10"/>
      <dgm:spPr/>
    </dgm:pt>
    <dgm:pt modelId="{E8378C17-BB2B-4326-9767-3BB8FF0E486E}" type="pres">
      <dgm:prSet presAssocID="{D0E88412-EF26-4CEC-AAB4-3C1BE055DB49}" presName="dotArrow2" presStyleLbl="alignNode1" presStyleIdx="4" presStyleCnt="10"/>
      <dgm:spPr/>
    </dgm:pt>
    <dgm:pt modelId="{D330D3DA-8D84-4C42-8ED4-41E6CEA2E1A7}" type="pres">
      <dgm:prSet presAssocID="{D0E88412-EF26-4CEC-AAB4-3C1BE055DB49}" presName="dotArrow3" presStyleLbl="alignNode1" presStyleIdx="5" presStyleCnt="10"/>
      <dgm:spPr/>
    </dgm:pt>
    <dgm:pt modelId="{57D54B8F-F923-409C-A5B6-40A4BFBD5675}" type="pres">
      <dgm:prSet presAssocID="{D0E88412-EF26-4CEC-AAB4-3C1BE055DB49}" presName="dotArrow4" presStyleLbl="alignNode1" presStyleIdx="6" presStyleCnt="10"/>
      <dgm:spPr/>
    </dgm:pt>
    <dgm:pt modelId="{F7F87756-C25E-49BE-9BD5-C3A07DCA4879}" type="pres">
      <dgm:prSet presAssocID="{D0E88412-EF26-4CEC-AAB4-3C1BE055DB49}" presName="dotArrow5" presStyleLbl="alignNode1" presStyleIdx="7" presStyleCnt="10"/>
      <dgm:spPr/>
    </dgm:pt>
    <dgm:pt modelId="{E45ECE85-F790-42C4-A9C8-56D581D95E4A}" type="pres">
      <dgm:prSet presAssocID="{D0E88412-EF26-4CEC-AAB4-3C1BE055DB49}" presName="dotArrow6" presStyleLbl="alignNode1" presStyleIdx="8" presStyleCnt="10"/>
      <dgm:spPr/>
    </dgm:pt>
    <dgm:pt modelId="{56886FC3-7597-4583-BEAF-EB067102EA53}" type="pres">
      <dgm:prSet presAssocID="{D0E88412-EF26-4CEC-AAB4-3C1BE055DB49}" presName="dotArrow7" presStyleLbl="alignNode1" presStyleIdx="9" presStyleCnt="10"/>
      <dgm:spPr/>
    </dgm:pt>
    <dgm:pt modelId="{5676D043-53AE-4DF2-8D68-1317E6051F9C}" type="pres">
      <dgm:prSet presAssocID="{E804953D-9732-4FE6-82ED-EC3FC2CE855A}" presName="parTx1" presStyleLbl="node1" presStyleIdx="0" presStyleCnt="2"/>
      <dgm:spPr/>
      <dgm:t>
        <a:bodyPr/>
        <a:lstStyle/>
        <a:p>
          <a:endParaRPr lang="en-GB"/>
        </a:p>
      </dgm:t>
    </dgm:pt>
    <dgm:pt modelId="{F634C4CF-89B5-4499-BFEA-A08C333ADC61}" type="pres">
      <dgm:prSet presAssocID="{C51A15B7-4705-4A81-A5EC-40B5FD5D79D2}" presName="picture1" presStyleCnt="0"/>
      <dgm:spPr/>
    </dgm:pt>
    <dgm:pt modelId="{B4D93B7F-3DF1-4F3B-B14C-7FFB576559B9}" type="pres">
      <dgm:prSet presAssocID="{C51A15B7-4705-4A81-A5EC-40B5FD5D79D2}" presName="imageRepeatNode" presStyleLbl="fgImgPlace1" presStyleIdx="0" presStyleCnt="2" custLinFactNeighborX="4023" custLinFactNeighborY="2439"/>
      <dgm:spPr/>
      <dgm:t>
        <a:bodyPr/>
        <a:lstStyle/>
        <a:p>
          <a:endParaRPr lang="en-GB"/>
        </a:p>
      </dgm:t>
    </dgm:pt>
    <dgm:pt modelId="{0680CB79-3F21-4067-A98D-FA5ADD485941}" type="pres">
      <dgm:prSet presAssocID="{629EBDFF-4E31-4A23-899C-718BC99DD3FB}" presName="parTx2" presStyleLbl="node1" presStyleIdx="1" presStyleCnt="2"/>
      <dgm:spPr/>
      <dgm:t>
        <a:bodyPr/>
        <a:lstStyle/>
        <a:p>
          <a:endParaRPr lang="en-GB"/>
        </a:p>
      </dgm:t>
    </dgm:pt>
    <dgm:pt modelId="{7038B308-A1D9-4218-B086-7B320D7A2A03}" type="pres">
      <dgm:prSet presAssocID="{D961E508-F884-4B11-BB7D-8C569E29E5DC}" presName="picture2" presStyleCnt="0"/>
      <dgm:spPr/>
    </dgm:pt>
    <dgm:pt modelId="{44186BCF-6CF0-42DB-AA0E-838EF7D92652}" type="pres">
      <dgm:prSet presAssocID="{D961E508-F884-4B11-BB7D-8C569E29E5DC}" presName="imageRepeatNode" presStyleLbl="fgImgPlace1" presStyleIdx="1" presStyleCnt="2"/>
      <dgm:spPr/>
      <dgm:t>
        <a:bodyPr/>
        <a:lstStyle/>
        <a:p>
          <a:endParaRPr lang="en-GB"/>
        </a:p>
      </dgm:t>
    </dgm:pt>
  </dgm:ptLst>
  <dgm:cxnLst>
    <dgm:cxn modelId="{947ABA61-DE20-41BD-A2E6-08EDAD0879AC}" srcId="{D0E88412-EF26-4CEC-AAB4-3C1BE055DB49}" destId="{E804953D-9732-4FE6-82ED-EC3FC2CE855A}" srcOrd="0" destOrd="0" parTransId="{38B908EE-F945-43BC-A4E6-BB83D35C314E}" sibTransId="{C51A15B7-4705-4A81-A5EC-40B5FD5D79D2}"/>
    <dgm:cxn modelId="{BC5DECA2-BCFB-4EB7-A4A7-3220A2F62A86}" type="presOf" srcId="{629EBDFF-4E31-4A23-899C-718BC99DD3FB}" destId="{0680CB79-3F21-4067-A98D-FA5ADD485941}" srcOrd="0" destOrd="0" presId="urn:microsoft.com/office/officeart/2008/layout/AscendingPictureAccentProcess"/>
    <dgm:cxn modelId="{694DDD7C-D847-4DAF-86F7-33A24A6AF299}" type="presOf" srcId="{C51A15B7-4705-4A81-A5EC-40B5FD5D79D2}" destId="{B4D93B7F-3DF1-4F3B-B14C-7FFB576559B9}" srcOrd="0" destOrd="0" presId="urn:microsoft.com/office/officeart/2008/layout/AscendingPictureAccentProcess"/>
    <dgm:cxn modelId="{81A0F813-EFA6-4FB2-B0A9-C725F2C07F42}" type="presOf" srcId="{D0E88412-EF26-4CEC-AAB4-3C1BE055DB49}" destId="{EC4974C8-B4BA-4890-BA5D-7E07A0783DED}" srcOrd="0" destOrd="0" presId="urn:microsoft.com/office/officeart/2008/layout/AscendingPictureAccentProcess"/>
    <dgm:cxn modelId="{9D7EF4FE-52FF-4EDE-83C8-19CA2429DE76}" type="presOf" srcId="{D961E508-F884-4B11-BB7D-8C569E29E5DC}" destId="{44186BCF-6CF0-42DB-AA0E-838EF7D92652}" srcOrd="0" destOrd="0" presId="urn:microsoft.com/office/officeart/2008/layout/AscendingPictureAccentProcess"/>
    <dgm:cxn modelId="{0159F31F-A2DB-4B34-984C-C24F46F44D9F}" srcId="{D0E88412-EF26-4CEC-AAB4-3C1BE055DB49}" destId="{629EBDFF-4E31-4A23-899C-718BC99DD3FB}" srcOrd="1" destOrd="0" parTransId="{8BCB9E0A-D738-460B-B157-CE623EBA1BB9}" sibTransId="{D961E508-F884-4B11-BB7D-8C569E29E5DC}"/>
    <dgm:cxn modelId="{F3FE9EA0-AC76-4AF1-9E25-B6D5A8A898D7}" type="presOf" srcId="{E804953D-9732-4FE6-82ED-EC3FC2CE855A}" destId="{5676D043-53AE-4DF2-8D68-1317E6051F9C}" srcOrd="0" destOrd="0" presId="urn:microsoft.com/office/officeart/2008/layout/AscendingPictureAccentProcess"/>
    <dgm:cxn modelId="{23BF6E00-66F3-486B-9256-FCAE76B10DF4}" type="presParOf" srcId="{EC4974C8-B4BA-4890-BA5D-7E07A0783DED}" destId="{264D7B49-7323-4618-8020-5BCBF480A5A7}" srcOrd="0" destOrd="0" presId="urn:microsoft.com/office/officeart/2008/layout/AscendingPictureAccentProcess"/>
    <dgm:cxn modelId="{8E6A823B-3476-4BDC-B870-FEA9C6C7BF25}" type="presParOf" srcId="{EC4974C8-B4BA-4890-BA5D-7E07A0783DED}" destId="{791FF211-90C1-4E29-8775-8CA8D9D6FB56}" srcOrd="1" destOrd="0" presId="urn:microsoft.com/office/officeart/2008/layout/AscendingPictureAccentProcess"/>
    <dgm:cxn modelId="{EDEB3DDC-4708-4104-9FE1-0124D484552A}" type="presParOf" srcId="{EC4974C8-B4BA-4890-BA5D-7E07A0783DED}" destId="{917DE797-535F-4A94-A70D-84B5BD2039AD}" srcOrd="2" destOrd="0" presId="urn:microsoft.com/office/officeart/2008/layout/AscendingPictureAccentProcess"/>
    <dgm:cxn modelId="{201CC649-A2C2-4E82-8E1D-03BC430EB2C4}" type="presParOf" srcId="{EC4974C8-B4BA-4890-BA5D-7E07A0783DED}" destId="{695B620A-5A53-4A2F-94F1-6EB05AB764A1}" srcOrd="3" destOrd="0" presId="urn:microsoft.com/office/officeart/2008/layout/AscendingPictureAccentProcess"/>
    <dgm:cxn modelId="{4011819B-0CBB-4EF6-B677-38157B41B724}" type="presParOf" srcId="{EC4974C8-B4BA-4890-BA5D-7E07A0783DED}" destId="{E8378C17-BB2B-4326-9767-3BB8FF0E486E}" srcOrd="4" destOrd="0" presId="urn:microsoft.com/office/officeart/2008/layout/AscendingPictureAccentProcess"/>
    <dgm:cxn modelId="{627C033A-B416-4642-97C7-36FACC8A33FE}" type="presParOf" srcId="{EC4974C8-B4BA-4890-BA5D-7E07A0783DED}" destId="{D330D3DA-8D84-4C42-8ED4-41E6CEA2E1A7}" srcOrd="5" destOrd="0" presId="urn:microsoft.com/office/officeart/2008/layout/AscendingPictureAccentProcess"/>
    <dgm:cxn modelId="{C2FE7EE1-759B-489D-B59C-86A2D52AAF37}" type="presParOf" srcId="{EC4974C8-B4BA-4890-BA5D-7E07A0783DED}" destId="{57D54B8F-F923-409C-A5B6-40A4BFBD5675}" srcOrd="6" destOrd="0" presId="urn:microsoft.com/office/officeart/2008/layout/AscendingPictureAccentProcess"/>
    <dgm:cxn modelId="{E138C038-BF4B-43EB-B194-A17E50FD557F}" type="presParOf" srcId="{EC4974C8-B4BA-4890-BA5D-7E07A0783DED}" destId="{F7F87756-C25E-49BE-9BD5-C3A07DCA4879}" srcOrd="7" destOrd="0" presId="urn:microsoft.com/office/officeart/2008/layout/AscendingPictureAccentProcess"/>
    <dgm:cxn modelId="{3FE03269-04B8-489D-8C03-8754446C61AA}" type="presParOf" srcId="{EC4974C8-B4BA-4890-BA5D-7E07A0783DED}" destId="{E45ECE85-F790-42C4-A9C8-56D581D95E4A}" srcOrd="8" destOrd="0" presId="urn:microsoft.com/office/officeart/2008/layout/AscendingPictureAccentProcess"/>
    <dgm:cxn modelId="{EC68DEDE-500F-46A4-AC44-D76A1EB024EA}" type="presParOf" srcId="{EC4974C8-B4BA-4890-BA5D-7E07A0783DED}" destId="{56886FC3-7597-4583-BEAF-EB067102EA53}" srcOrd="9" destOrd="0" presId="urn:microsoft.com/office/officeart/2008/layout/AscendingPictureAccentProcess"/>
    <dgm:cxn modelId="{AFC13EF7-E1E9-4D23-A48A-7687B4229F3C}" type="presParOf" srcId="{EC4974C8-B4BA-4890-BA5D-7E07A0783DED}" destId="{5676D043-53AE-4DF2-8D68-1317E6051F9C}" srcOrd="10" destOrd="0" presId="urn:microsoft.com/office/officeart/2008/layout/AscendingPictureAccentProcess"/>
    <dgm:cxn modelId="{C158B661-C87C-4C91-9934-68268C4ED0AC}" type="presParOf" srcId="{EC4974C8-B4BA-4890-BA5D-7E07A0783DED}" destId="{F634C4CF-89B5-4499-BFEA-A08C333ADC61}" srcOrd="11" destOrd="0" presId="urn:microsoft.com/office/officeart/2008/layout/AscendingPictureAccentProcess"/>
    <dgm:cxn modelId="{762F86CD-36BA-4FC0-AB93-34FA0F8F6DAB}" type="presParOf" srcId="{F634C4CF-89B5-4499-BFEA-A08C333ADC61}" destId="{B4D93B7F-3DF1-4F3B-B14C-7FFB576559B9}" srcOrd="0" destOrd="0" presId="urn:microsoft.com/office/officeart/2008/layout/AscendingPictureAccentProcess"/>
    <dgm:cxn modelId="{0D0F9158-198B-4D8D-9164-0BB38C485DB0}" type="presParOf" srcId="{EC4974C8-B4BA-4890-BA5D-7E07A0783DED}" destId="{0680CB79-3F21-4067-A98D-FA5ADD485941}" srcOrd="12" destOrd="0" presId="urn:microsoft.com/office/officeart/2008/layout/AscendingPictureAccentProcess"/>
    <dgm:cxn modelId="{491F64AE-C171-464B-88DC-8C43D47544DF}" type="presParOf" srcId="{EC4974C8-B4BA-4890-BA5D-7E07A0783DED}" destId="{7038B308-A1D9-4218-B086-7B320D7A2A03}" srcOrd="13" destOrd="0" presId="urn:microsoft.com/office/officeart/2008/layout/AscendingPictureAccentProcess"/>
    <dgm:cxn modelId="{DDA3CD3A-93E6-4DFE-84AE-64EA60B39CD7}" type="presParOf" srcId="{7038B308-A1D9-4218-B086-7B320D7A2A03}" destId="{44186BCF-6CF0-42DB-AA0E-838EF7D9265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DB46C-6916-4555-9B5B-D7392B9C4E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1F7E941-BF6B-4003-9A8D-099DB3C9AF2E}">
      <dgm:prSet phldrT="[Texto]" custT="1"/>
      <dgm:spPr/>
      <dgm:t>
        <a:bodyPr/>
        <a:lstStyle/>
        <a:p>
          <a:r>
            <a:rPr lang="pt-PT" sz="2400" dirty="0"/>
            <a:t>Equidade e a igualdade de oportunidades no acesso ao currículo</a:t>
          </a:r>
        </a:p>
      </dgm:t>
    </dgm:pt>
    <dgm:pt modelId="{47A2262A-EE5C-4EA7-9D7F-7B1907C7E3B1}" type="parTrans" cxnId="{AD42EC36-40BC-4320-B404-343E89D36B60}">
      <dgm:prSet/>
      <dgm:spPr/>
      <dgm:t>
        <a:bodyPr/>
        <a:lstStyle/>
        <a:p>
          <a:endParaRPr lang="pt-PT" sz="2400"/>
        </a:p>
      </dgm:t>
    </dgm:pt>
    <dgm:pt modelId="{1CDF993D-9BC3-495D-8D78-D41476F7B320}" type="sibTrans" cxnId="{AD42EC36-40BC-4320-B404-343E89D36B60}">
      <dgm:prSet/>
      <dgm:spPr/>
      <dgm:t>
        <a:bodyPr/>
        <a:lstStyle/>
        <a:p>
          <a:endParaRPr lang="pt-PT" sz="2400"/>
        </a:p>
      </dgm:t>
    </dgm:pt>
    <dgm:pt modelId="{F60720D1-82D6-44F8-BB0A-7E66F98761D2}">
      <dgm:prSet phldrT="[Texto]" custT="1"/>
      <dgm:spPr/>
      <dgm:t>
        <a:bodyPr/>
        <a:lstStyle/>
        <a:p>
          <a:r>
            <a:rPr lang="pt-PT" sz="2400" dirty="0"/>
            <a:t>Intervenção multinível</a:t>
          </a:r>
        </a:p>
      </dgm:t>
    </dgm:pt>
    <dgm:pt modelId="{D5F8B4BC-643E-422A-BFF1-50FB16224BCC}" type="parTrans" cxnId="{92C7ED12-041D-4690-9D08-8E19045C6AC3}">
      <dgm:prSet/>
      <dgm:spPr/>
      <dgm:t>
        <a:bodyPr/>
        <a:lstStyle/>
        <a:p>
          <a:endParaRPr lang="pt-PT" sz="2400"/>
        </a:p>
      </dgm:t>
    </dgm:pt>
    <dgm:pt modelId="{2DF42F0C-24B5-4EE6-AD42-A9C98221F7B7}" type="sibTrans" cxnId="{92C7ED12-041D-4690-9D08-8E19045C6AC3}">
      <dgm:prSet/>
      <dgm:spPr/>
      <dgm:t>
        <a:bodyPr/>
        <a:lstStyle/>
        <a:p>
          <a:endParaRPr lang="pt-PT" sz="2400"/>
        </a:p>
      </dgm:t>
    </dgm:pt>
    <dgm:pt modelId="{43C23580-3C9B-49C2-877F-2E35DE2B94F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400" dirty="0"/>
            <a:t>Trabalho em equipa multidisciplinar</a:t>
          </a:r>
        </a:p>
      </dgm:t>
    </dgm:pt>
    <dgm:pt modelId="{C8CE79D8-0D5F-4B24-92DB-2008608960BC}" type="parTrans" cxnId="{9C5F2C72-984C-4953-A19C-6E1F6F2E5B80}">
      <dgm:prSet/>
      <dgm:spPr/>
      <dgm:t>
        <a:bodyPr/>
        <a:lstStyle/>
        <a:p>
          <a:endParaRPr lang="pt-PT" sz="2400"/>
        </a:p>
      </dgm:t>
    </dgm:pt>
    <dgm:pt modelId="{3FFCD951-02CF-4008-B473-8F87AFBDDCE2}" type="sibTrans" cxnId="{9C5F2C72-984C-4953-A19C-6E1F6F2E5B80}">
      <dgm:prSet/>
      <dgm:spPr/>
      <dgm:t>
        <a:bodyPr/>
        <a:lstStyle/>
        <a:p>
          <a:endParaRPr lang="pt-PT" sz="2400"/>
        </a:p>
      </dgm:t>
    </dgm:pt>
    <dgm:pt modelId="{D6E76AC5-4C1F-4F95-BB85-815EB135E6AB}">
      <dgm:prSet custT="1"/>
      <dgm:spPr/>
      <dgm:t>
        <a:bodyPr/>
        <a:lstStyle/>
        <a:p>
          <a:r>
            <a:rPr lang="pt-PT" sz="2400" dirty="0"/>
            <a:t>Mobilização complementar de recursos</a:t>
          </a:r>
        </a:p>
      </dgm:t>
    </dgm:pt>
    <dgm:pt modelId="{074C98A6-1494-42D4-9878-9E6D032C61D9}" type="parTrans" cxnId="{C2099554-8780-4A7E-A2E5-59CDC7285EC5}">
      <dgm:prSet/>
      <dgm:spPr/>
      <dgm:t>
        <a:bodyPr/>
        <a:lstStyle/>
        <a:p>
          <a:endParaRPr lang="pt-PT" sz="2400"/>
        </a:p>
      </dgm:t>
    </dgm:pt>
    <dgm:pt modelId="{71E77644-55EF-4144-BA12-5F850D1D53B1}" type="sibTrans" cxnId="{C2099554-8780-4A7E-A2E5-59CDC7285EC5}">
      <dgm:prSet/>
      <dgm:spPr/>
      <dgm:t>
        <a:bodyPr/>
        <a:lstStyle/>
        <a:p>
          <a:endParaRPr lang="pt-PT" sz="2400"/>
        </a:p>
      </dgm:t>
    </dgm:pt>
    <dgm:pt modelId="{FC348DC9-9256-4D43-9A59-2A1C2ED59286}">
      <dgm:prSet custT="1"/>
      <dgm:spPr/>
      <dgm:t>
        <a:bodyPr/>
        <a:lstStyle/>
        <a:p>
          <a:r>
            <a:rPr lang="pt-PT" sz="2400" dirty="0"/>
            <a:t>Visão Universal</a:t>
          </a:r>
        </a:p>
      </dgm:t>
    </dgm:pt>
    <dgm:pt modelId="{0625176A-686E-4899-8EF4-3E6B55151321}" type="parTrans" cxnId="{DEA1C429-A90C-494A-BAEB-0720779A4775}">
      <dgm:prSet/>
      <dgm:spPr/>
      <dgm:t>
        <a:bodyPr/>
        <a:lstStyle/>
        <a:p>
          <a:endParaRPr lang="pt-PT" sz="2400"/>
        </a:p>
      </dgm:t>
    </dgm:pt>
    <dgm:pt modelId="{6ADB7C78-FD79-495F-AE5E-3609748E7115}" type="sibTrans" cxnId="{DEA1C429-A90C-494A-BAEB-0720779A4775}">
      <dgm:prSet/>
      <dgm:spPr/>
      <dgm:t>
        <a:bodyPr/>
        <a:lstStyle/>
        <a:p>
          <a:endParaRPr lang="pt-PT" sz="2400"/>
        </a:p>
      </dgm:t>
    </dgm:pt>
    <dgm:pt modelId="{99BA75CC-B36B-461E-8954-6B949ED0BFCF}" type="pres">
      <dgm:prSet presAssocID="{B01DB46C-6916-4555-9B5B-D7392B9C4E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389CC6E-5456-4312-9D5E-711F4C87B778}" type="pres">
      <dgm:prSet presAssocID="{B01DB46C-6916-4555-9B5B-D7392B9C4E44}" presName="Name1" presStyleCnt="0"/>
      <dgm:spPr/>
    </dgm:pt>
    <dgm:pt modelId="{60E50662-7E60-47CD-A1FD-E052160CFE46}" type="pres">
      <dgm:prSet presAssocID="{B01DB46C-6916-4555-9B5B-D7392B9C4E44}" presName="cycle" presStyleCnt="0"/>
      <dgm:spPr/>
    </dgm:pt>
    <dgm:pt modelId="{AB33F48B-0470-4AC6-8129-6DAD3F85F82B}" type="pres">
      <dgm:prSet presAssocID="{B01DB46C-6916-4555-9B5B-D7392B9C4E44}" presName="srcNode" presStyleLbl="node1" presStyleIdx="0" presStyleCnt="5"/>
      <dgm:spPr/>
    </dgm:pt>
    <dgm:pt modelId="{B75A9719-0A57-4848-9D6B-71E46E323BF2}" type="pres">
      <dgm:prSet presAssocID="{B01DB46C-6916-4555-9B5B-D7392B9C4E44}" presName="conn" presStyleLbl="parChTrans1D2" presStyleIdx="0" presStyleCnt="1"/>
      <dgm:spPr/>
      <dgm:t>
        <a:bodyPr/>
        <a:lstStyle/>
        <a:p>
          <a:endParaRPr lang="en-GB"/>
        </a:p>
      </dgm:t>
    </dgm:pt>
    <dgm:pt modelId="{BE5FCE9F-171D-4FE4-B2C1-22E39B70F917}" type="pres">
      <dgm:prSet presAssocID="{B01DB46C-6916-4555-9B5B-D7392B9C4E44}" presName="extraNode" presStyleLbl="node1" presStyleIdx="0" presStyleCnt="5"/>
      <dgm:spPr/>
    </dgm:pt>
    <dgm:pt modelId="{88DF9EFE-1E94-47CB-A4AF-1F99A57434A3}" type="pres">
      <dgm:prSet presAssocID="{B01DB46C-6916-4555-9B5B-D7392B9C4E44}" presName="dstNode" presStyleLbl="node1" presStyleIdx="0" presStyleCnt="5"/>
      <dgm:spPr/>
    </dgm:pt>
    <dgm:pt modelId="{CB9175A8-5AAA-48CA-ADC3-AFEB3263E0DA}" type="pres">
      <dgm:prSet presAssocID="{11F7E941-BF6B-4003-9A8D-099DB3C9AF2E}" presName="text_1" presStyleLbl="node1" presStyleIdx="0" presStyleCnt="5" custScaleY="1261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04414-695B-43EF-96EF-1843A76DE76C}" type="pres">
      <dgm:prSet presAssocID="{11F7E941-BF6B-4003-9A8D-099DB3C9AF2E}" presName="accent_1" presStyleCnt="0"/>
      <dgm:spPr/>
    </dgm:pt>
    <dgm:pt modelId="{B992764F-FAF8-47B9-B606-58CC72AEFA8C}" type="pres">
      <dgm:prSet presAssocID="{11F7E941-BF6B-4003-9A8D-099DB3C9AF2E}" presName="accentRepeatNode" presStyleLbl="solidFgAcc1" presStyleIdx="0" presStyleCnt="5"/>
      <dgm:spPr/>
    </dgm:pt>
    <dgm:pt modelId="{CCE6FE08-C0AB-4B48-B93E-838CB98DA284}" type="pres">
      <dgm:prSet presAssocID="{FC348DC9-9256-4D43-9A59-2A1C2ED5928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E9223C-1CDD-41E4-86E5-8AA2451F16A0}" type="pres">
      <dgm:prSet presAssocID="{FC348DC9-9256-4D43-9A59-2A1C2ED59286}" presName="accent_2" presStyleCnt="0"/>
      <dgm:spPr/>
    </dgm:pt>
    <dgm:pt modelId="{D0ECBBA9-E276-4453-AF16-3062CE518F5F}" type="pres">
      <dgm:prSet presAssocID="{FC348DC9-9256-4D43-9A59-2A1C2ED59286}" presName="accentRepeatNode" presStyleLbl="solidFgAcc1" presStyleIdx="1" presStyleCnt="5"/>
      <dgm:spPr/>
    </dgm:pt>
    <dgm:pt modelId="{DE8005C6-A727-40A6-80B0-6064C77C1A23}" type="pres">
      <dgm:prSet presAssocID="{F60720D1-82D6-44F8-BB0A-7E66F98761D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81127-AE63-4A18-A057-CF326E51B149}" type="pres">
      <dgm:prSet presAssocID="{F60720D1-82D6-44F8-BB0A-7E66F98761D2}" presName="accent_3" presStyleCnt="0"/>
      <dgm:spPr/>
    </dgm:pt>
    <dgm:pt modelId="{3D231A4C-79D6-4E42-9327-72FDF7D706AB}" type="pres">
      <dgm:prSet presAssocID="{F60720D1-82D6-44F8-BB0A-7E66F98761D2}" presName="accentRepeatNode" presStyleLbl="solidFgAcc1" presStyleIdx="2" presStyleCnt="5"/>
      <dgm:spPr/>
    </dgm:pt>
    <dgm:pt modelId="{3616FF8B-D538-4A92-81CE-889A9BB72C54}" type="pres">
      <dgm:prSet presAssocID="{43C23580-3C9B-49C2-877F-2E35DE2B94F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A35B31-4887-417A-BF4C-9034ACCA84C2}" type="pres">
      <dgm:prSet presAssocID="{43C23580-3C9B-49C2-877F-2E35DE2B94F0}" presName="accent_4" presStyleCnt="0"/>
      <dgm:spPr/>
    </dgm:pt>
    <dgm:pt modelId="{ED90AF6A-0CBF-4EFA-9C18-53E2E6A41543}" type="pres">
      <dgm:prSet presAssocID="{43C23580-3C9B-49C2-877F-2E35DE2B94F0}" presName="accentRepeatNode" presStyleLbl="solidFgAcc1" presStyleIdx="3" presStyleCnt="5"/>
      <dgm:spPr/>
    </dgm:pt>
    <dgm:pt modelId="{027A3CD7-E09A-4773-BE1C-C16154620F68}" type="pres">
      <dgm:prSet presAssocID="{D6E76AC5-4C1F-4F95-BB85-815EB135E6A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D06FD-38D0-44E2-A91E-3F9D7202D3EC}" type="pres">
      <dgm:prSet presAssocID="{D6E76AC5-4C1F-4F95-BB85-815EB135E6AB}" presName="accent_5" presStyleCnt="0"/>
      <dgm:spPr/>
    </dgm:pt>
    <dgm:pt modelId="{7D504C9C-9710-4039-8414-FAE0C7E14DCD}" type="pres">
      <dgm:prSet presAssocID="{D6E76AC5-4C1F-4F95-BB85-815EB135E6AB}" presName="accentRepeatNode" presStyleLbl="solidFgAcc1" presStyleIdx="4" presStyleCnt="5"/>
      <dgm:spPr/>
    </dgm:pt>
  </dgm:ptLst>
  <dgm:cxnLst>
    <dgm:cxn modelId="{DFC32B68-9839-41F8-AD41-4E0E6276C235}" type="presOf" srcId="{B01DB46C-6916-4555-9B5B-D7392B9C4E44}" destId="{99BA75CC-B36B-461E-8954-6B949ED0BFCF}" srcOrd="0" destOrd="0" presId="urn:microsoft.com/office/officeart/2008/layout/VerticalCurvedList"/>
    <dgm:cxn modelId="{AD42EC36-40BC-4320-B404-343E89D36B60}" srcId="{B01DB46C-6916-4555-9B5B-D7392B9C4E44}" destId="{11F7E941-BF6B-4003-9A8D-099DB3C9AF2E}" srcOrd="0" destOrd="0" parTransId="{47A2262A-EE5C-4EA7-9D7F-7B1907C7E3B1}" sibTransId="{1CDF993D-9BC3-495D-8D78-D41476F7B320}"/>
    <dgm:cxn modelId="{5BB976EA-4439-43C4-A06C-936D8B7C6E0E}" type="presOf" srcId="{1CDF993D-9BC3-495D-8D78-D41476F7B320}" destId="{B75A9719-0A57-4848-9D6B-71E46E323BF2}" srcOrd="0" destOrd="0" presId="urn:microsoft.com/office/officeart/2008/layout/VerticalCurvedList"/>
    <dgm:cxn modelId="{C06199B5-44E3-4FF5-B4B5-1726F8E91428}" type="presOf" srcId="{11F7E941-BF6B-4003-9A8D-099DB3C9AF2E}" destId="{CB9175A8-5AAA-48CA-ADC3-AFEB3263E0DA}" srcOrd="0" destOrd="0" presId="urn:microsoft.com/office/officeart/2008/layout/VerticalCurvedList"/>
    <dgm:cxn modelId="{9C5F2C72-984C-4953-A19C-6E1F6F2E5B80}" srcId="{B01DB46C-6916-4555-9B5B-D7392B9C4E44}" destId="{43C23580-3C9B-49C2-877F-2E35DE2B94F0}" srcOrd="3" destOrd="0" parTransId="{C8CE79D8-0D5F-4B24-92DB-2008608960BC}" sibTransId="{3FFCD951-02CF-4008-B473-8F87AFBDDCE2}"/>
    <dgm:cxn modelId="{DEA1C429-A90C-494A-BAEB-0720779A4775}" srcId="{B01DB46C-6916-4555-9B5B-D7392B9C4E44}" destId="{FC348DC9-9256-4D43-9A59-2A1C2ED59286}" srcOrd="1" destOrd="0" parTransId="{0625176A-686E-4899-8EF4-3E6B55151321}" sibTransId="{6ADB7C78-FD79-495F-AE5E-3609748E7115}"/>
    <dgm:cxn modelId="{E865DBC3-4D47-4D89-96B7-158E95526048}" type="presOf" srcId="{F60720D1-82D6-44F8-BB0A-7E66F98761D2}" destId="{DE8005C6-A727-40A6-80B0-6064C77C1A23}" srcOrd="0" destOrd="0" presId="urn:microsoft.com/office/officeart/2008/layout/VerticalCurvedList"/>
    <dgm:cxn modelId="{08BDE184-73F3-41E6-8436-1AF1D7A8D658}" type="presOf" srcId="{D6E76AC5-4C1F-4F95-BB85-815EB135E6AB}" destId="{027A3CD7-E09A-4773-BE1C-C16154620F68}" srcOrd="0" destOrd="0" presId="urn:microsoft.com/office/officeart/2008/layout/VerticalCurvedList"/>
    <dgm:cxn modelId="{92C7ED12-041D-4690-9D08-8E19045C6AC3}" srcId="{B01DB46C-6916-4555-9B5B-D7392B9C4E44}" destId="{F60720D1-82D6-44F8-BB0A-7E66F98761D2}" srcOrd="2" destOrd="0" parTransId="{D5F8B4BC-643E-422A-BFF1-50FB16224BCC}" sibTransId="{2DF42F0C-24B5-4EE6-AD42-A9C98221F7B7}"/>
    <dgm:cxn modelId="{C2099554-8780-4A7E-A2E5-59CDC7285EC5}" srcId="{B01DB46C-6916-4555-9B5B-D7392B9C4E44}" destId="{D6E76AC5-4C1F-4F95-BB85-815EB135E6AB}" srcOrd="4" destOrd="0" parTransId="{074C98A6-1494-42D4-9878-9E6D032C61D9}" sibTransId="{71E77644-55EF-4144-BA12-5F850D1D53B1}"/>
    <dgm:cxn modelId="{9F513BC9-7FDD-426A-A278-BCFA04DD03CB}" type="presOf" srcId="{FC348DC9-9256-4D43-9A59-2A1C2ED59286}" destId="{CCE6FE08-C0AB-4B48-B93E-838CB98DA284}" srcOrd="0" destOrd="0" presId="urn:microsoft.com/office/officeart/2008/layout/VerticalCurvedList"/>
    <dgm:cxn modelId="{EF6112B4-BC6A-4A09-948E-7DEC0918193D}" type="presOf" srcId="{43C23580-3C9B-49C2-877F-2E35DE2B94F0}" destId="{3616FF8B-D538-4A92-81CE-889A9BB72C54}" srcOrd="0" destOrd="0" presId="urn:microsoft.com/office/officeart/2008/layout/VerticalCurvedList"/>
    <dgm:cxn modelId="{A97F4FBE-CFFE-4593-98FA-C51949CA5186}" type="presParOf" srcId="{99BA75CC-B36B-461E-8954-6B949ED0BFCF}" destId="{4389CC6E-5456-4312-9D5E-711F4C87B778}" srcOrd="0" destOrd="0" presId="urn:microsoft.com/office/officeart/2008/layout/VerticalCurvedList"/>
    <dgm:cxn modelId="{D9FDF963-1724-4CB7-BBDA-F7B0564FA4A1}" type="presParOf" srcId="{4389CC6E-5456-4312-9D5E-711F4C87B778}" destId="{60E50662-7E60-47CD-A1FD-E052160CFE46}" srcOrd="0" destOrd="0" presId="urn:microsoft.com/office/officeart/2008/layout/VerticalCurvedList"/>
    <dgm:cxn modelId="{E90C308E-1803-48F0-8530-44191294B6AA}" type="presParOf" srcId="{60E50662-7E60-47CD-A1FD-E052160CFE46}" destId="{AB33F48B-0470-4AC6-8129-6DAD3F85F82B}" srcOrd="0" destOrd="0" presId="urn:microsoft.com/office/officeart/2008/layout/VerticalCurvedList"/>
    <dgm:cxn modelId="{C28109E5-7B6D-4BB7-950B-7737BC040FD3}" type="presParOf" srcId="{60E50662-7E60-47CD-A1FD-E052160CFE46}" destId="{B75A9719-0A57-4848-9D6B-71E46E323BF2}" srcOrd="1" destOrd="0" presId="urn:microsoft.com/office/officeart/2008/layout/VerticalCurvedList"/>
    <dgm:cxn modelId="{7C3581B8-FE1E-454B-A8EA-E89FEFDBE34E}" type="presParOf" srcId="{60E50662-7E60-47CD-A1FD-E052160CFE46}" destId="{BE5FCE9F-171D-4FE4-B2C1-22E39B70F917}" srcOrd="2" destOrd="0" presId="urn:microsoft.com/office/officeart/2008/layout/VerticalCurvedList"/>
    <dgm:cxn modelId="{56A7581C-C7A7-4FDC-9E41-E82D8EA1374F}" type="presParOf" srcId="{60E50662-7E60-47CD-A1FD-E052160CFE46}" destId="{88DF9EFE-1E94-47CB-A4AF-1F99A57434A3}" srcOrd="3" destOrd="0" presId="urn:microsoft.com/office/officeart/2008/layout/VerticalCurvedList"/>
    <dgm:cxn modelId="{EE6047A0-4AAB-47C4-96C4-2D66A4F98669}" type="presParOf" srcId="{4389CC6E-5456-4312-9D5E-711F4C87B778}" destId="{CB9175A8-5AAA-48CA-ADC3-AFEB3263E0DA}" srcOrd="1" destOrd="0" presId="urn:microsoft.com/office/officeart/2008/layout/VerticalCurvedList"/>
    <dgm:cxn modelId="{052E52E7-8A12-4D42-A67B-F7FD831E4C33}" type="presParOf" srcId="{4389CC6E-5456-4312-9D5E-711F4C87B778}" destId="{E9704414-695B-43EF-96EF-1843A76DE76C}" srcOrd="2" destOrd="0" presId="urn:microsoft.com/office/officeart/2008/layout/VerticalCurvedList"/>
    <dgm:cxn modelId="{CD9C6F67-3D31-49D6-8569-9559B2F2FDE0}" type="presParOf" srcId="{E9704414-695B-43EF-96EF-1843A76DE76C}" destId="{B992764F-FAF8-47B9-B606-58CC72AEFA8C}" srcOrd="0" destOrd="0" presId="urn:microsoft.com/office/officeart/2008/layout/VerticalCurvedList"/>
    <dgm:cxn modelId="{FE03C36D-012F-441B-9A8D-8095F9D68C1F}" type="presParOf" srcId="{4389CC6E-5456-4312-9D5E-711F4C87B778}" destId="{CCE6FE08-C0AB-4B48-B93E-838CB98DA284}" srcOrd="3" destOrd="0" presId="urn:microsoft.com/office/officeart/2008/layout/VerticalCurvedList"/>
    <dgm:cxn modelId="{ABF039AA-79A7-49F8-96F5-C14182AD0E15}" type="presParOf" srcId="{4389CC6E-5456-4312-9D5E-711F4C87B778}" destId="{F1E9223C-1CDD-41E4-86E5-8AA2451F16A0}" srcOrd="4" destOrd="0" presId="urn:microsoft.com/office/officeart/2008/layout/VerticalCurvedList"/>
    <dgm:cxn modelId="{27080346-5045-48E0-A72B-C2B940804C0C}" type="presParOf" srcId="{F1E9223C-1CDD-41E4-86E5-8AA2451F16A0}" destId="{D0ECBBA9-E276-4453-AF16-3062CE518F5F}" srcOrd="0" destOrd="0" presId="urn:microsoft.com/office/officeart/2008/layout/VerticalCurvedList"/>
    <dgm:cxn modelId="{59039D1C-C858-41D6-81EA-FC934E6AAE12}" type="presParOf" srcId="{4389CC6E-5456-4312-9D5E-711F4C87B778}" destId="{DE8005C6-A727-40A6-80B0-6064C77C1A23}" srcOrd="5" destOrd="0" presId="urn:microsoft.com/office/officeart/2008/layout/VerticalCurvedList"/>
    <dgm:cxn modelId="{F51F9BA6-0929-43F6-BDDF-1BCC2BF2B840}" type="presParOf" srcId="{4389CC6E-5456-4312-9D5E-711F4C87B778}" destId="{C7F81127-AE63-4A18-A057-CF326E51B149}" srcOrd="6" destOrd="0" presId="urn:microsoft.com/office/officeart/2008/layout/VerticalCurvedList"/>
    <dgm:cxn modelId="{F5E53195-E535-451D-86C9-0784F59E1B53}" type="presParOf" srcId="{C7F81127-AE63-4A18-A057-CF326E51B149}" destId="{3D231A4C-79D6-4E42-9327-72FDF7D706AB}" srcOrd="0" destOrd="0" presId="urn:microsoft.com/office/officeart/2008/layout/VerticalCurvedList"/>
    <dgm:cxn modelId="{080F8C19-B39D-4013-80BE-9A05D823E2C1}" type="presParOf" srcId="{4389CC6E-5456-4312-9D5E-711F4C87B778}" destId="{3616FF8B-D538-4A92-81CE-889A9BB72C54}" srcOrd="7" destOrd="0" presId="urn:microsoft.com/office/officeart/2008/layout/VerticalCurvedList"/>
    <dgm:cxn modelId="{8DA163FF-3105-4D74-8DD3-1C42913498E9}" type="presParOf" srcId="{4389CC6E-5456-4312-9D5E-711F4C87B778}" destId="{19A35B31-4887-417A-BF4C-9034ACCA84C2}" srcOrd="8" destOrd="0" presId="urn:microsoft.com/office/officeart/2008/layout/VerticalCurvedList"/>
    <dgm:cxn modelId="{DDC851C4-A82C-4089-A424-0A5FCAFB9BA2}" type="presParOf" srcId="{19A35B31-4887-417A-BF4C-9034ACCA84C2}" destId="{ED90AF6A-0CBF-4EFA-9C18-53E2E6A41543}" srcOrd="0" destOrd="0" presId="urn:microsoft.com/office/officeart/2008/layout/VerticalCurvedList"/>
    <dgm:cxn modelId="{032A8429-C34E-4C5E-BA3B-DE6CA9154A06}" type="presParOf" srcId="{4389CC6E-5456-4312-9D5E-711F4C87B778}" destId="{027A3CD7-E09A-4773-BE1C-C16154620F68}" srcOrd="9" destOrd="0" presId="urn:microsoft.com/office/officeart/2008/layout/VerticalCurvedList"/>
    <dgm:cxn modelId="{F7EB8304-C9A1-485D-99E6-8E2FACE65740}" type="presParOf" srcId="{4389CC6E-5456-4312-9D5E-711F4C87B778}" destId="{2C4D06FD-38D0-44E2-A91E-3F9D7202D3EC}" srcOrd="10" destOrd="0" presId="urn:microsoft.com/office/officeart/2008/layout/VerticalCurvedList"/>
    <dgm:cxn modelId="{DAF3D789-FCFD-4FC0-B652-9EC685B1711C}" type="presParOf" srcId="{2C4D06FD-38D0-44E2-A91E-3F9D7202D3EC}" destId="{7D504C9C-9710-4039-8414-FAE0C7E14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F3E9A-9091-47F4-8E8C-F6E0DAB652B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3B6A868-87AB-4270-8DDB-86357789411E}">
      <dgm:prSet phldrT="[Texto]"/>
      <dgm:spPr/>
      <dgm:t>
        <a:bodyPr/>
        <a:lstStyle/>
        <a:p>
          <a:r>
            <a:rPr lang="pt-PT" b="1" dirty="0"/>
            <a:t>Recursos Humanos</a:t>
          </a:r>
          <a:endParaRPr lang="pt-PT" dirty="0"/>
        </a:p>
      </dgm:t>
    </dgm:pt>
    <dgm:pt modelId="{2440A963-5677-4D0D-9172-E25B6B90F56B}" type="parTrans" cxnId="{AA337572-3F55-4298-AFDA-115F2BFC979F}">
      <dgm:prSet/>
      <dgm:spPr/>
      <dgm:t>
        <a:bodyPr/>
        <a:lstStyle/>
        <a:p>
          <a:endParaRPr lang="pt-PT"/>
        </a:p>
      </dgm:t>
    </dgm:pt>
    <dgm:pt modelId="{A240FC1F-B138-456D-B117-C6AB6955FC0D}" type="sibTrans" cxnId="{AA337572-3F55-4298-AFDA-115F2BFC979F}">
      <dgm:prSet/>
      <dgm:spPr/>
      <dgm:t>
        <a:bodyPr/>
        <a:lstStyle/>
        <a:p>
          <a:endParaRPr lang="pt-PT"/>
        </a:p>
      </dgm:t>
    </dgm:pt>
    <dgm:pt modelId="{3E6A2282-FF15-49F6-9ED7-114867021558}">
      <dgm:prSet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Docentes de Educação Especial</a:t>
          </a:r>
          <a:endParaRPr lang="pt-PT" sz="1400" dirty="0">
            <a:solidFill>
              <a:schemeClr val="tx2">
                <a:lumMod val="75000"/>
              </a:schemeClr>
            </a:solidFill>
          </a:endParaRPr>
        </a:p>
      </dgm:t>
    </dgm:pt>
    <dgm:pt modelId="{956CF0CE-AC66-458A-BE4A-E58DD095ECD9}" type="parTrans" cxnId="{F5ED56E9-61D5-4174-87AE-05F24B637F54}">
      <dgm:prSet/>
      <dgm:spPr/>
      <dgm:t>
        <a:bodyPr/>
        <a:lstStyle/>
        <a:p>
          <a:endParaRPr lang="pt-PT"/>
        </a:p>
      </dgm:t>
    </dgm:pt>
    <dgm:pt modelId="{4F3340BD-F268-431F-A0F5-E661E0A9D651}" type="sibTrans" cxnId="{F5ED56E9-61D5-4174-87AE-05F24B637F54}">
      <dgm:prSet/>
      <dgm:spPr/>
      <dgm:t>
        <a:bodyPr/>
        <a:lstStyle/>
        <a:p>
          <a:endParaRPr lang="pt-PT"/>
        </a:p>
      </dgm:t>
    </dgm:pt>
    <dgm:pt modelId="{B6FB2DA9-B14E-469B-8CFF-25D5EF7C7E40}">
      <dgm:prSet phldrT="[Texto]"/>
      <dgm:spPr/>
      <dgm:t>
        <a:bodyPr/>
        <a:lstStyle/>
        <a:p>
          <a:r>
            <a:rPr lang="pt-PT" b="1" dirty="0"/>
            <a:t>Recursos </a:t>
          </a:r>
          <a:r>
            <a:rPr lang="pt-PT" b="1" dirty="0" err="1"/>
            <a:t>Organi-zacionais</a:t>
          </a:r>
          <a:endParaRPr lang="pt-PT" dirty="0"/>
        </a:p>
      </dgm:t>
    </dgm:pt>
    <dgm:pt modelId="{63A83618-24C7-4B62-95A6-D825E41B9D24}" type="parTrans" cxnId="{4B39B6C5-DF16-43AE-B170-1E41B5C338CB}">
      <dgm:prSet/>
      <dgm:spPr/>
      <dgm:t>
        <a:bodyPr/>
        <a:lstStyle/>
        <a:p>
          <a:endParaRPr lang="pt-PT"/>
        </a:p>
      </dgm:t>
    </dgm:pt>
    <dgm:pt modelId="{41C641D1-A6CB-4123-9695-9781EF29749A}" type="sibTrans" cxnId="{4B39B6C5-DF16-43AE-B170-1E41B5C338CB}">
      <dgm:prSet/>
      <dgm:spPr/>
      <dgm:t>
        <a:bodyPr/>
        <a:lstStyle/>
        <a:p>
          <a:endParaRPr lang="pt-PT"/>
        </a:p>
      </dgm:t>
    </dgm:pt>
    <dgm:pt modelId="{24084326-59EA-4A11-8B50-806974ADB6C0}">
      <dgm:prSet phldrT="[Texto]"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Equipa Multidisciplinar</a:t>
          </a:r>
          <a:endParaRPr lang="pt-PT" sz="1400" dirty="0">
            <a:solidFill>
              <a:schemeClr val="tx2">
                <a:lumMod val="75000"/>
              </a:schemeClr>
            </a:solidFill>
          </a:endParaRPr>
        </a:p>
      </dgm:t>
    </dgm:pt>
    <dgm:pt modelId="{3B56BEDB-0321-4B78-89A2-16D3F0A22F37}" type="parTrans" cxnId="{FD662905-531F-4FCF-B5FD-9DECBB0A9F67}">
      <dgm:prSet/>
      <dgm:spPr/>
      <dgm:t>
        <a:bodyPr/>
        <a:lstStyle/>
        <a:p>
          <a:endParaRPr lang="pt-PT"/>
        </a:p>
      </dgm:t>
    </dgm:pt>
    <dgm:pt modelId="{1B03F7A0-9D20-4F1C-A008-F00851CAB568}" type="sibTrans" cxnId="{FD662905-531F-4FCF-B5FD-9DECBB0A9F67}">
      <dgm:prSet/>
      <dgm:spPr/>
      <dgm:t>
        <a:bodyPr/>
        <a:lstStyle/>
        <a:p>
          <a:endParaRPr lang="pt-PT"/>
        </a:p>
      </dgm:t>
    </dgm:pt>
    <dgm:pt modelId="{A4A98629-4040-40B6-AA35-914A53252668}">
      <dgm:prSet phldrT="[Texto]"/>
      <dgm:spPr/>
      <dgm:t>
        <a:bodyPr/>
        <a:lstStyle/>
        <a:p>
          <a:r>
            <a:rPr lang="pt-PT" b="1" dirty="0"/>
            <a:t>Recursos Específicos</a:t>
          </a:r>
          <a:endParaRPr lang="pt-PT" dirty="0"/>
        </a:p>
      </dgm:t>
    </dgm:pt>
    <dgm:pt modelId="{F1358E26-DF17-4533-9F2F-2B370B2B6C6B}" type="parTrans" cxnId="{9963D5F6-BB5F-4D38-9117-6818FA3BB58A}">
      <dgm:prSet/>
      <dgm:spPr/>
      <dgm:t>
        <a:bodyPr/>
        <a:lstStyle/>
        <a:p>
          <a:endParaRPr lang="pt-PT"/>
        </a:p>
      </dgm:t>
    </dgm:pt>
    <dgm:pt modelId="{E46FB7D5-0724-49ED-B28A-09AE7D2B28D4}" type="sibTrans" cxnId="{9963D5F6-BB5F-4D38-9117-6818FA3BB58A}">
      <dgm:prSet/>
      <dgm:spPr/>
      <dgm:t>
        <a:bodyPr/>
        <a:lstStyle/>
        <a:p>
          <a:endParaRPr lang="pt-PT"/>
        </a:p>
      </dgm:t>
    </dgm:pt>
    <dgm:pt modelId="{BD186025-1FFD-4057-9537-5C12490003AA}">
      <dgm:prSet custT="1"/>
      <dgm:spPr/>
      <dgm:t>
        <a:bodyPr/>
        <a:lstStyle/>
        <a:p>
          <a:r>
            <a:rPr lang="pt-PT" sz="1200" b="1" dirty="0"/>
            <a:t>Equipas Locais </a:t>
          </a:r>
          <a:endParaRPr lang="pt-PT" sz="1200" dirty="0"/>
        </a:p>
      </dgm:t>
    </dgm:pt>
    <dgm:pt modelId="{91D85BC6-1FF0-4378-99E3-D1968BD036B0}" type="parTrans" cxnId="{F52A82EF-445D-462E-8C5B-6D9FADEE17D3}">
      <dgm:prSet/>
      <dgm:spPr/>
      <dgm:t>
        <a:bodyPr/>
        <a:lstStyle/>
        <a:p>
          <a:endParaRPr lang="pt-PT"/>
        </a:p>
      </dgm:t>
    </dgm:pt>
    <dgm:pt modelId="{F0259106-5267-486B-A465-C2615ED9C6DD}" type="sibTrans" cxnId="{F52A82EF-445D-462E-8C5B-6D9FADEE17D3}">
      <dgm:prSet/>
      <dgm:spPr/>
      <dgm:t>
        <a:bodyPr/>
        <a:lstStyle/>
        <a:p>
          <a:endParaRPr lang="pt-PT"/>
        </a:p>
      </dgm:t>
    </dgm:pt>
    <dgm:pt modelId="{F142EC93-D4A1-4B41-B37F-16922031ABD8}">
      <dgm:prSet phldrT="[Texto]"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Técnicos Especializados</a:t>
          </a:r>
        </a:p>
      </dgm:t>
    </dgm:pt>
    <dgm:pt modelId="{FD6B2376-A394-464B-8273-7799D11A6E2E}" type="parTrans" cxnId="{403BFA49-ACF8-461C-AF1E-90756A5F51B3}">
      <dgm:prSet/>
      <dgm:spPr/>
      <dgm:t>
        <a:bodyPr/>
        <a:lstStyle/>
        <a:p>
          <a:endParaRPr lang="pt-PT"/>
        </a:p>
      </dgm:t>
    </dgm:pt>
    <dgm:pt modelId="{775DB1B7-A4F0-4C0A-9B3D-878BE8F903F0}" type="sibTrans" cxnId="{403BFA49-ACF8-461C-AF1E-90756A5F51B3}">
      <dgm:prSet/>
      <dgm:spPr/>
      <dgm:t>
        <a:bodyPr/>
        <a:lstStyle/>
        <a:p>
          <a:endParaRPr lang="pt-PT"/>
        </a:p>
      </dgm:t>
    </dgm:pt>
    <dgm:pt modelId="{5651533F-6820-4289-BF1C-4A702B18B0B4}">
      <dgm:prSet phldrT="[Texto]"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Assistentes Operacionais</a:t>
          </a:r>
        </a:p>
      </dgm:t>
    </dgm:pt>
    <dgm:pt modelId="{4DF139A3-E569-4DBA-ADDE-5FC9FBBF341E}" type="parTrans" cxnId="{431C8160-7B65-4B59-9899-F550514F33E4}">
      <dgm:prSet/>
      <dgm:spPr/>
      <dgm:t>
        <a:bodyPr/>
        <a:lstStyle/>
        <a:p>
          <a:endParaRPr lang="pt-PT"/>
        </a:p>
      </dgm:t>
    </dgm:pt>
    <dgm:pt modelId="{DFA5EC5E-BEC9-466F-BFA9-4B752582DB0A}" type="sibTrans" cxnId="{431C8160-7B65-4B59-9899-F550514F33E4}">
      <dgm:prSet/>
      <dgm:spPr/>
      <dgm:t>
        <a:bodyPr/>
        <a:lstStyle/>
        <a:p>
          <a:endParaRPr lang="pt-PT"/>
        </a:p>
      </dgm:t>
    </dgm:pt>
    <dgm:pt modelId="{FB5C08FC-E8F9-453E-BFAF-203753836A68}">
      <dgm:prSet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Centro de Apoio à Aprendizagem</a:t>
          </a:r>
        </a:p>
      </dgm:t>
    </dgm:pt>
    <dgm:pt modelId="{BE3863E6-559B-4BFA-848B-F4696A86E910}" type="parTrans" cxnId="{4E57B27B-AC4C-474A-B8AF-333DDD04398C}">
      <dgm:prSet/>
      <dgm:spPr/>
      <dgm:t>
        <a:bodyPr/>
        <a:lstStyle/>
        <a:p>
          <a:endParaRPr lang="pt-PT"/>
        </a:p>
      </dgm:t>
    </dgm:pt>
    <dgm:pt modelId="{D7380C82-016C-4E53-99A4-BD36FA04FBC7}" type="sibTrans" cxnId="{4E57B27B-AC4C-474A-B8AF-333DDD04398C}">
      <dgm:prSet/>
      <dgm:spPr/>
      <dgm:t>
        <a:bodyPr/>
        <a:lstStyle/>
        <a:p>
          <a:endParaRPr lang="pt-PT"/>
        </a:p>
      </dgm:t>
    </dgm:pt>
    <dgm:pt modelId="{2967A5DE-A51B-49B2-A958-2BC75C56B326}">
      <dgm:prSet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. Domínio Visão</a:t>
          </a:r>
        </a:p>
      </dgm:t>
    </dgm:pt>
    <dgm:pt modelId="{AEFC2D9E-A84D-4F13-B52A-C853527A85F3}" type="parTrans" cxnId="{D51454BC-3660-40B4-A0E4-85C575683ACA}">
      <dgm:prSet/>
      <dgm:spPr/>
      <dgm:t>
        <a:bodyPr/>
        <a:lstStyle/>
        <a:p>
          <a:endParaRPr lang="pt-PT"/>
        </a:p>
      </dgm:t>
    </dgm:pt>
    <dgm:pt modelId="{7F4A8453-AE67-4900-9CD0-3B763D15AC74}" type="sibTrans" cxnId="{D51454BC-3660-40B4-A0E4-85C575683ACA}">
      <dgm:prSet/>
      <dgm:spPr/>
      <dgm:t>
        <a:bodyPr/>
        <a:lstStyle/>
        <a:p>
          <a:endParaRPr lang="pt-PT"/>
        </a:p>
      </dgm:t>
    </dgm:pt>
    <dgm:pt modelId="{F745DFE8-FEFB-4B9E-B4CE-F30F8AA3931F}">
      <dgm:prSet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. Educação Bilingue</a:t>
          </a:r>
        </a:p>
      </dgm:t>
    </dgm:pt>
    <dgm:pt modelId="{9CE86E6B-5B74-445C-880C-2B71BDFED83B}" type="parTrans" cxnId="{C32C02D1-FFF6-400B-BD2D-4D9E255051B7}">
      <dgm:prSet/>
      <dgm:spPr/>
      <dgm:t>
        <a:bodyPr/>
        <a:lstStyle/>
        <a:p>
          <a:endParaRPr lang="pt-PT"/>
        </a:p>
      </dgm:t>
    </dgm:pt>
    <dgm:pt modelId="{33517A39-9281-4C3B-BF16-1191FC8F05AD}" type="sibTrans" cxnId="{C32C02D1-FFF6-400B-BD2D-4D9E255051B7}">
      <dgm:prSet/>
      <dgm:spPr/>
      <dgm:t>
        <a:bodyPr/>
        <a:lstStyle/>
        <a:p>
          <a:endParaRPr lang="pt-PT"/>
        </a:p>
      </dgm:t>
    </dgm:pt>
    <dgm:pt modelId="{12B4A6F7-217E-4E1E-81D9-A9F6DA97769E}">
      <dgm:prSet phldrT="[Texto]"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. Intervenção Precoce</a:t>
          </a:r>
        </a:p>
      </dgm:t>
    </dgm:pt>
    <dgm:pt modelId="{01E41160-7D6A-4160-BFC2-751746014194}" type="parTrans" cxnId="{334E6B07-7C16-49D3-8589-5E90924A6849}">
      <dgm:prSet/>
      <dgm:spPr/>
      <dgm:t>
        <a:bodyPr/>
        <a:lstStyle/>
        <a:p>
          <a:endParaRPr lang="pt-PT"/>
        </a:p>
      </dgm:t>
    </dgm:pt>
    <dgm:pt modelId="{DF6C64F5-E6F5-421B-849D-2973405F3F54}" type="sibTrans" cxnId="{334E6B07-7C16-49D3-8589-5E90924A6849}">
      <dgm:prSet/>
      <dgm:spPr/>
      <dgm:t>
        <a:bodyPr/>
        <a:lstStyle/>
        <a:p>
          <a:endParaRPr lang="pt-PT"/>
        </a:p>
      </dgm:t>
    </dgm:pt>
    <dgm:pt modelId="{1914D433-6C63-4CA0-AE0D-54BC76DC1D54}">
      <dgm:prSet custT="1"/>
      <dgm:spPr/>
      <dgm:t>
        <a:bodyPr/>
        <a:lstStyle/>
        <a:p>
          <a:r>
            <a:rPr lang="pt-PT" sz="1400" b="1" dirty="0">
              <a:solidFill>
                <a:schemeClr val="tx2">
                  <a:lumMod val="75000"/>
                </a:schemeClr>
              </a:solidFill>
            </a:rPr>
            <a:t>Centros Recursos TIC EE</a:t>
          </a:r>
        </a:p>
      </dgm:t>
    </dgm:pt>
    <dgm:pt modelId="{12B4FFF9-E1F1-4ED5-A6CF-CA71AE6D565A}" type="parTrans" cxnId="{CEF0DC29-98CC-4431-A9B6-3476BE7049AE}">
      <dgm:prSet/>
      <dgm:spPr/>
      <dgm:t>
        <a:bodyPr/>
        <a:lstStyle/>
        <a:p>
          <a:endParaRPr lang="pt-PT"/>
        </a:p>
      </dgm:t>
    </dgm:pt>
    <dgm:pt modelId="{A0D1F93D-B347-4F64-B60E-42B432EF92DA}" type="sibTrans" cxnId="{CEF0DC29-98CC-4431-A9B6-3476BE7049AE}">
      <dgm:prSet/>
      <dgm:spPr/>
      <dgm:t>
        <a:bodyPr/>
        <a:lstStyle/>
        <a:p>
          <a:endParaRPr lang="pt-PT"/>
        </a:p>
      </dgm:t>
    </dgm:pt>
    <dgm:pt modelId="{F28CED1E-DD51-4B2E-BB9E-29E91710B58F}">
      <dgm:prSet custT="1"/>
      <dgm:spPr/>
      <dgm:t>
        <a:bodyPr/>
        <a:lstStyle/>
        <a:p>
          <a:r>
            <a:rPr lang="pt-PT" sz="1200" b="1" dirty="0"/>
            <a:t>Equipas Saúde Escolar</a:t>
          </a:r>
        </a:p>
      </dgm:t>
    </dgm:pt>
    <dgm:pt modelId="{A9C75E96-CD7E-41D0-A910-1D41127D35E3}" type="parTrans" cxnId="{F943D428-C130-4508-9CFE-E576BB5C66A1}">
      <dgm:prSet/>
      <dgm:spPr/>
      <dgm:t>
        <a:bodyPr/>
        <a:lstStyle/>
        <a:p>
          <a:endParaRPr lang="pt-PT"/>
        </a:p>
      </dgm:t>
    </dgm:pt>
    <dgm:pt modelId="{79F178CF-04CA-4842-99EE-2644279C520E}" type="sibTrans" cxnId="{F943D428-C130-4508-9CFE-E576BB5C66A1}">
      <dgm:prSet/>
      <dgm:spPr/>
      <dgm:t>
        <a:bodyPr/>
        <a:lstStyle/>
        <a:p>
          <a:endParaRPr lang="pt-PT"/>
        </a:p>
      </dgm:t>
    </dgm:pt>
    <dgm:pt modelId="{FC21CD0C-4479-4617-9BC3-BF9282CF0780}">
      <dgm:prSet custT="1"/>
      <dgm:spPr/>
      <dgm:t>
        <a:bodyPr/>
        <a:lstStyle/>
        <a:p>
          <a:r>
            <a:rPr lang="pt-PT" sz="1200" b="1" dirty="0" err="1"/>
            <a:t>CPCJ’s</a:t>
          </a:r>
          <a:endParaRPr lang="pt-PT" sz="1200" b="1" dirty="0"/>
        </a:p>
      </dgm:t>
    </dgm:pt>
    <dgm:pt modelId="{E4BB0F02-14EE-48A0-AEC1-DBFE55B59EB4}" type="parTrans" cxnId="{970BD842-45F0-4614-AEA1-41F1979CF24C}">
      <dgm:prSet/>
      <dgm:spPr/>
      <dgm:t>
        <a:bodyPr/>
        <a:lstStyle/>
        <a:p>
          <a:endParaRPr lang="pt-PT"/>
        </a:p>
      </dgm:t>
    </dgm:pt>
    <dgm:pt modelId="{A96B8D21-68BB-4D5B-9821-2A620E9866C3}" type="sibTrans" cxnId="{970BD842-45F0-4614-AEA1-41F1979CF24C}">
      <dgm:prSet/>
      <dgm:spPr/>
      <dgm:t>
        <a:bodyPr/>
        <a:lstStyle/>
        <a:p>
          <a:endParaRPr lang="pt-PT"/>
        </a:p>
      </dgm:t>
    </dgm:pt>
    <dgm:pt modelId="{2C959348-7EDF-44A8-8BB2-AF59DC61A0D7}">
      <dgm:prSet custT="1"/>
      <dgm:spPr/>
      <dgm:t>
        <a:bodyPr/>
        <a:lstStyle/>
        <a:p>
          <a:r>
            <a:rPr lang="pt-PT" sz="1200" b="1" dirty="0"/>
            <a:t>CRI</a:t>
          </a:r>
        </a:p>
      </dgm:t>
    </dgm:pt>
    <dgm:pt modelId="{A1FEE01D-0CD7-476A-9904-9D277504A12E}" type="parTrans" cxnId="{74A97B33-C7F5-407F-97E9-F75E139598A9}">
      <dgm:prSet/>
      <dgm:spPr/>
      <dgm:t>
        <a:bodyPr/>
        <a:lstStyle/>
        <a:p>
          <a:endParaRPr lang="pt-PT"/>
        </a:p>
      </dgm:t>
    </dgm:pt>
    <dgm:pt modelId="{51CD6E7B-9D98-41D3-A944-BBCB0AA33791}" type="sibTrans" cxnId="{74A97B33-C7F5-407F-97E9-F75E139598A9}">
      <dgm:prSet/>
      <dgm:spPr/>
      <dgm:t>
        <a:bodyPr/>
        <a:lstStyle/>
        <a:p>
          <a:endParaRPr lang="pt-PT"/>
        </a:p>
      </dgm:t>
    </dgm:pt>
    <dgm:pt modelId="{445DC1DB-119E-4201-A26A-6DB5F5767F50}">
      <dgm:prSet phldrT="[Texto]" custT="1"/>
      <dgm:spPr/>
      <dgm:t>
        <a:bodyPr/>
        <a:lstStyle/>
        <a:p>
          <a:r>
            <a:rPr lang="pt-PT" sz="1200" b="1" dirty="0"/>
            <a:t>Instituições da Comunidade</a:t>
          </a:r>
        </a:p>
      </dgm:t>
    </dgm:pt>
    <dgm:pt modelId="{12A65EB2-C0C4-43A3-83E1-875E64CF57B1}" type="parTrans" cxnId="{6756B11A-28AA-4783-8661-A0567160AF7E}">
      <dgm:prSet/>
      <dgm:spPr/>
      <dgm:t>
        <a:bodyPr/>
        <a:lstStyle/>
        <a:p>
          <a:endParaRPr lang="pt-PT"/>
        </a:p>
      </dgm:t>
    </dgm:pt>
    <dgm:pt modelId="{1A2ECD05-0C7F-4CCB-BE7C-6A1E8E605635}" type="sibTrans" cxnId="{6756B11A-28AA-4783-8661-A0567160AF7E}">
      <dgm:prSet/>
      <dgm:spPr/>
      <dgm:t>
        <a:bodyPr/>
        <a:lstStyle/>
        <a:p>
          <a:endParaRPr lang="pt-PT"/>
        </a:p>
      </dgm:t>
    </dgm:pt>
    <dgm:pt modelId="{BE7A8B06-EC53-43F0-9081-DFDEDC84DF7D}">
      <dgm:prSet phldrT="[Texto]" custT="1"/>
      <dgm:spPr/>
      <dgm:t>
        <a:bodyPr/>
        <a:lstStyle/>
        <a:p>
          <a:r>
            <a:rPr lang="pt-PT" sz="1200" b="1" dirty="0"/>
            <a:t>Estabelecimentos Ed. Especial com acordo com ME</a:t>
          </a:r>
        </a:p>
      </dgm:t>
    </dgm:pt>
    <dgm:pt modelId="{A93DB828-62ED-44B3-908F-3B3403DC5978}" type="parTrans" cxnId="{F756D50A-C174-4CF6-B589-E129CD1B27A9}">
      <dgm:prSet/>
      <dgm:spPr/>
      <dgm:t>
        <a:bodyPr/>
        <a:lstStyle/>
        <a:p>
          <a:endParaRPr lang="pt-PT"/>
        </a:p>
      </dgm:t>
    </dgm:pt>
    <dgm:pt modelId="{0F096FD1-A5EE-4505-8BB7-6A008C9E7DA4}" type="sibTrans" cxnId="{F756D50A-C174-4CF6-B589-E129CD1B27A9}">
      <dgm:prSet/>
      <dgm:spPr/>
      <dgm:t>
        <a:bodyPr/>
        <a:lstStyle/>
        <a:p>
          <a:endParaRPr lang="pt-PT"/>
        </a:p>
      </dgm:t>
    </dgm:pt>
    <dgm:pt modelId="{1DCAA55D-E9D3-465B-AA6A-16F19812EC82}" type="pres">
      <dgm:prSet presAssocID="{1EAF3E9A-9091-47F4-8E8C-F6E0DAB652B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338EAF-CC96-485E-B488-2B29150DF16E}" type="pres">
      <dgm:prSet presAssocID="{1EAF3E9A-9091-47F4-8E8C-F6E0DAB652B1}" presName="cycle" presStyleCnt="0"/>
      <dgm:spPr/>
    </dgm:pt>
    <dgm:pt modelId="{0F380115-68B7-4AE5-98F1-D9AB4344F5DE}" type="pres">
      <dgm:prSet presAssocID="{1EAF3E9A-9091-47F4-8E8C-F6E0DAB652B1}" presName="centerShape" presStyleCnt="0"/>
      <dgm:spPr/>
    </dgm:pt>
    <dgm:pt modelId="{C11E7F97-118D-4244-95E3-4B101637F63E}" type="pres">
      <dgm:prSet presAssocID="{1EAF3E9A-9091-47F4-8E8C-F6E0DAB652B1}" presName="connSite" presStyleLbl="node1" presStyleIdx="0" presStyleCnt="4"/>
      <dgm:spPr/>
    </dgm:pt>
    <dgm:pt modelId="{0FE14E48-7C17-40FC-B79F-4B9DF94B02C4}" type="pres">
      <dgm:prSet presAssocID="{1EAF3E9A-9091-47F4-8E8C-F6E0DAB652B1}" presName="visible" presStyleLbl="node1" presStyleIdx="0" presStyleCnt="4" custLinFactNeighborX="-3124" custLinFactNeighborY="15264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A90C5BF7-F427-460E-A490-296AFFC4AD74}" type="pres">
      <dgm:prSet presAssocID="{2440A963-5677-4D0D-9172-E25B6B90F56B}" presName="Name25" presStyleLbl="parChTrans1D1" presStyleIdx="0" presStyleCnt="3"/>
      <dgm:spPr/>
      <dgm:t>
        <a:bodyPr/>
        <a:lstStyle/>
        <a:p>
          <a:endParaRPr lang="en-GB"/>
        </a:p>
      </dgm:t>
    </dgm:pt>
    <dgm:pt modelId="{F8A31BEA-5862-40E6-8A37-6C3658E29C22}" type="pres">
      <dgm:prSet presAssocID="{23B6A868-87AB-4270-8DDB-86357789411E}" presName="node" presStyleCnt="0"/>
      <dgm:spPr/>
    </dgm:pt>
    <dgm:pt modelId="{8C965B96-3381-4F75-8C2F-710BA6AA5147}" type="pres">
      <dgm:prSet presAssocID="{23B6A868-87AB-4270-8DDB-86357789411E}" presName="parentNode" presStyleLbl="node1" presStyleIdx="1" presStyleCnt="4" custScaleX="90110" custLinFactNeighborX="-4429" custLinFactNeighborY="210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9367D-7096-49F1-A5C2-78D9F13A5638}" type="pres">
      <dgm:prSet presAssocID="{23B6A868-87AB-4270-8DDB-86357789411E}" presName="childNode" presStyleLbl="revTx" presStyleIdx="0" presStyleCnt="3" custScaleX="137539" custScaleY="186402" custLinFactY="-3811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22CB38-D8B0-498C-9A84-E1FE48A022C7}" type="pres">
      <dgm:prSet presAssocID="{63A83618-24C7-4B62-95A6-D825E41B9D24}" presName="Name25" presStyleLbl="parChTrans1D1" presStyleIdx="1" presStyleCnt="3"/>
      <dgm:spPr/>
      <dgm:t>
        <a:bodyPr/>
        <a:lstStyle/>
        <a:p>
          <a:endParaRPr lang="en-GB"/>
        </a:p>
      </dgm:t>
    </dgm:pt>
    <dgm:pt modelId="{2F0AF8CE-96FD-489C-821B-E0E3888A0A55}" type="pres">
      <dgm:prSet presAssocID="{B6FB2DA9-B14E-469B-8CFF-25D5EF7C7E40}" presName="node" presStyleCnt="0"/>
      <dgm:spPr/>
    </dgm:pt>
    <dgm:pt modelId="{B245C0E3-7036-41DF-9D70-A91B94B2FE3A}" type="pres">
      <dgm:prSet presAssocID="{B6FB2DA9-B14E-469B-8CFF-25D5EF7C7E40}" presName="parentNode" presStyleLbl="node1" presStyleIdx="2" presStyleCnt="4" custLinFactNeighborX="68679" custLinFactNeighborY="-64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BB5BC-8C4D-4682-8701-F0AE3816C35B}" type="pres">
      <dgm:prSet presAssocID="{B6FB2DA9-B14E-469B-8CFF-25D5EF7C7E40}" presName="childNode" presStyleLbl="revTx" presStyleIdx="1" presStyleCnt="3" custScaleX="151318" custScaleY="261065" custLinFactX="-10067" custLinFactNeighborX="-100000" custLinFactNeighborY="-47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397D54-57FF-4BFF-BDEB-182B04A48851}" type="pres">
      <dgm:prSet presAssocID="{F1358E26-DF17-4533-9F2F-2B370B2B6C6B}" presName="Name25" presStyleLbl="parChTrans1D1" presStyleIdx="2" presStyleCnt="3"/>
      <dgm:spPr/>
      <dgm:t>
        <a:bodyPr/>
        <a:lstStyle/>
        <a:p>
          <a:endParaRPr lang="en-GB"/>
        </a:p>
      </dgm:t>
    </dgm:pt>
    <dgm:pt modelId="{C77EEF27-65F0-4320-8F4B-96E0BC0CA342}" type="pres">
      <dgm:prSet presAssocID="{A4A98629-4040-40B6-AA35-914A53252668}" presName="node" presStyleCnt="0"/>
      <dgm:spPr/>
    </dgm:pt>
    <dgm:pt modelId="{6154F655-0063-4390-89A3-4EE245A351DC}" type="pres">
      <dgm:prSet presAssocID="{A4A98629-4040-40B6-AA35-914A53252668}" presName="parentNode" presStyleLbl="node1" presStyleIdx="3" presStyleCnt="4" custScaleX="105031" custLinFactNeighborX="15752" custLinFactNeighborY="-493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0AC62-7B12-4CF5-80F0-A27BFEBF286E}" type="pres">
      <dgm:prSet presAssocID="{A4A98629-4040-40B6-AA35-914A53252668}" presName="childNode" presStyleLbl="revTx" presStyleIdx="2" presStyleCnt="3" custScaleX="149482" custScaleY="229819" custLinFactX="-8497" custLinFactNeighborX="-100000" custLinFactNeighborY="427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F2C1C9-0B52-46E6-889E-BD81FFD7FA51}" type="presOf" srcId="{23B6A868-87AB-4270-8DDB-86357789411E}" destId="{8C965B96-3381-4F75-8C2F-710BA6AA5147}" srcOrd="0" destOrd="0" presId="urn:microsoft.com/office/officeart/2005/8/layout/radial2"/>
    <dgm:cxn modelId="{496A5D29-8078-4F39-9DC8-8A3274B75971}" type="presOf" srcId="{2967A5DE-A51B-49B2-A958-2BC75C56B326}" destId="{F54BB5BC-8C4D-4682-8701-F0AE3816C35B}" srcOrd="0" destOrd="2" presId="urn:microsoft.com/office/officeart/2005/8/layout/radial2"/>
    <dgm:cxn modelId="{F52A82EF-445D-462E-8C5B-6D9FADEE17D3}" srcId="{A4A98629-4040-40B6-AA35-914A53252668}" destId="{BD186025-1FFD-4057-9537-5C12490003AA}" srcOrd="0" destOrd="0" parTransId="{91D85BC6-1FF0-4378-99E3-D1968BD036B0}" sibTransId="{F0259106-5267-486B-A465-C2615ED9C6DD}"/>
    <dgm:cxn modelId="{B0112438-5B41-4D3F-82E8-62113D2A0EB8}" type="presOf" srcId="{F142EC93-D4A1-4B41-B37F-16922031ABD8}" destId="{34E9367D-7096-49F1-A5C2-78D9F13A5638}" srcOrd="0" destOrd="1" presId="urn:microsoft.com/office/officeart/2005/8/layout/radial2"/>
    <dgm:cxn modelId="{998F68DB-46D0-4922-AA52-41351C9CD3FA}" type="presOf" srcId="{BE7A8B06-EC53-43F0-9081-DFDEDC84DF7D}" destId="{8710AC62-7B12-4CF5-80F0-A27BFEBF286E}" srcOrd="0" destOrd="5" presId="urn:microsoft.com/office/officeart/2005/8/layout/radial2"/>
    <dgm:cxn modelId="{74A97B33-C7F5-407F-97E9-F75E139598A9}" srcId="{A4A98629-4040-40B6-AA35-914A53252668}" destId="{2C959348-7EDF-44A8-8BB2-AF59DC61A0D7}" srcOrd="3" destOrd="0" parTransId="{A1FEE01D-0CD7-476A-9904-9D277504A12E}" sibTransId="{51CD6E7B-9D98-41D3-A944-BBCB0AA33791}"/>
    <dgm:cxn modelId="{9DF3CE84-6437-4C00-80C1-56220CE23B08}" type="presOf" srcId="{1914D433-6C63-4CA0-AE0D-54BC76DC1D54}" destId="{F54BB5BC-8C4D-4682-8701-F0AE3816C35B}" srcOrd="0" destOrd="5" presId="urn:microsoft.com/office/officeart/2005/8/layout/radial2"/>
    <dgm:cxn modelId="{9A6D6075-9B35-4BA2-8C19-7061DC7017C1}" type="presOf" srcId="{2440A963-5677-4D0D-9172-E25B6B90F56B}" destId="{A90C5BF7-F427-460E-A490-296AFFC4AD74}" srcOrd="0" destOrd="0" presId="urn:microsoft.com/office/officeart/2005/8/layout/radial2"/>
    <dgm:cxn modelId="{F943D428-C130-4508-9CFE-E576BB5C66A1}" srcId="{A4A98629-4040-40B6-AA35-914A53252668}" destId="{F28CED1E-DD51-4B2E-BB9E-29E91710B58F}" srcOrd="1" destOrd="0" parTransId="{A9C75E96-CD7E-41D0-A910-1D41127D35E3}" sibTransId="{79F178CF-04CA-4842-99EE-2644279C520E}"/>
    <dgm:cxn modelId="{101D4B23-6FCD-49AF-A0C4-D4177EC823D4}" type="presOf" srcId="{445DC1DB-119E-4201-A26A-6DB5F5767F50}" destId="{8710AC62-7B12-4CF5-80F0-A27BFEBF286E}" srcOrd="0" destOrd="4" presId="urn:microsoft.com/office/officeart/2005/8/layout/radial2"/>
    <dgm:cxn modelId="{403BFA49-ACF8-461C-AF1E-90756A5F51B3}" srcId="{23B6A868-87AB-4270-8DDB-86357789411E}" destId="{F142EC93-D4A1-4B41-B37F-16922031ABD8}" srcOrd="1" destOrd="0" parTransId="{FD6B2376-A394-464B-8273-7799D11A6E2E}" sibTransId="{775DB1B7-A4F0-4C0A-9B3D-878BE8F903F0}"/>
    <dgm:cxn modelId="{11325FBF-3102-4823-B513-7936374BFA5F}" type="presOf" srcId="{B6FB2DA9-B14E-469B-8CFF-25D5EF7C7E40}" destId="{B245C0E3-7036-41DF-9D70-A91B94B2FE3A}" srcOrd="0" destOrd="0" presId="urn:microsoft.com/office/officeart/2005/8/layout/radial2"/>
    <dgm:cxn modelId="{CEF0DC29-98CC-4431-A9B6-3476BE7049AE}" srcId="{B6FB2DA9-B14E-469B-8CFF-25D5EF7C7E40}" destId="{1914D433-6C63-4CA0-AE0D-54BC76DC1D54}" srcOrd="5" destOrd="0" parTransId="{12B4FFF9-E1F1-4ED5-A6CF-CA71AE6D565A}" sibTransId="{A0D1F93D-B347-4F64-B60E-42B432EF92DA}"/>
    <dgm:cxn modelId="{9FC79CF7-2613-4DE2-878F-17FAAD07E011}" type="presOf" srcId="{24084326-59EA-4A11-8B50-806974ADB6C0}" destId="{F54BB5BC-8C4D-4682-8701-F0AE3816C35B}" srcOrd="0" destOrd="0" presId="urn:microsoft.com/office/officeart/2005/8/layout/radial2"/>
    <dgm:cxn modelId="{C32C02D1-FFF6-400B-BD2D-4D9E255051B7}" srcId="{B6FB2DA9-B14E-469B-8CFF-25D5EF7C7E40}" destId="{F745DFE8-FEFB-4B9E-B4CE-F30F8AA3931F}" srcOrd="3" destOrd="0" parTransId="{9CE86E6B-5B74-445C-880C-2B71BDFED83B}" sibTransId="{33517A39-9281-4C3B-BF16-1191FC8F05AD}"/>
    <dgm:cxn modelId="{6756B11A-28AA-4783-8661-A0567160AF7E}" srcId="{A4A98629-4040-40B6-AA35-914A53252668}" destId="{445DC1DB-119E-4201-A26A-6DB5F5767F50}" srcOrd="4" destOrd="0" parTransId="{12A65EB2-C0C4-43A3-83E1-875E64CF57B1}" sibTransId="{1A2ECD05-0C7F-4CCB-BE7C-6A1E8E605635}"/>
    <dgm:cxn modelId="{D51454BC-3660-40B4-A0E4-85C575683ACA}" srcId="{B6FB2DA9-B14E-469B-8CFF-25D5EF7C7E40}" destId="{2967A5DE-A51B-49B2-A958-2BC75C56B326}" srcOrd="2" destOrd="0" parTransId="{AEFC2D9E-A84D-4F13-B52A-C853527A85F3}" sibTransId="{7F4A8453-AE67-4900-9CD0-3B763D15AC74}"/>
    <dgm:cxn modelId="{35E5FDE2-6ED7-4EAF-A357-948A7CC07243}" type="presOf" srcId="{FC21CD0C-4479-4617-9BC3-BF9282CF0780}" destId="{8710AC62-7B12-4CF5-80F0-A27BFEBF286E}" srcOrd="0" destOrd="2" presId="urn:microsoft.com/office/officeart/2005/8/layout/radial2"/>
    <dgm:cxn modelId="{431C8160-7B65-4B59-9899-F550514F33E4}" srcId="{23B6A868-87AB-4270-8DDB-86357789411E}" destId="{5651533F-6820-4289-BF1C-4A702B18B0B4}" srcOrd="2" destOrd="0" parTransId="{4DF139A3-E569-4DBA-ADDE-5FC9FBBF341E}" sibTransId="{DFA5EC5E-BEC9-466F-BFA9-4B752582DB0A}"/>
    <dgm:cxn modelId="{080A029F-7619-4E1E-83B7-05313942D4BD}" type="presOf" srcId="{3E6A2282-FF15-49F6-9ED7-114867021558}" destId="{34E9367D-7096-49F1-A5C2-78D9F13A5638}" srcOrd="0" destOrd="0" presId="urn:microsoft.com/office/officeart/2005/8/layout/radial2"/>
    <dgm:cxn modelId="{AF9E7234-2DC3-4172-AC1E-8B5F6EA425DC}" type="presOf" srcId="{A4A98629-4040-40B6-AA35-914A53252668}" destId="{6154F655-0063-4390-89A3-4EE245A351DC}" srcOrd="0" destOrd="0" presId="urn:microsoft.com/office/officeart/2005/8/layout/radial2"/>
    <dgm:cxn modelId="{279E3611-EFD0-46A1-B9C4-22A3862AE35C}" type="presOf" srcId="{BD186025-1FFD-4057-9537-5C12490003AA}" destId="{8710AC62-7B12-4CF5-80F0-A27BFEBF286E}" srcOrd="0" destOrd="0" presId="urn:microsoft.com/office/officeart/2005/8/layout/radial2"/>
    <dgm:cxn modelId="{AA337572-3F55-4298-AFDA-115F2BFC979F}" srcId="{1EAF3E9A-9091-47F4-8E8C-F6E0DAB652B1}" destId="{23B6A868-87AB-4270-8DDB-86357789411E}" srcOrd="0" destOrd="0" parTransId="{2440A963-5677-4D0D-9172-E25B6B90F56B}" sibTransId="{A240FC1F-B138-456D-B117-C6AB6955FC0D}"/>
    <dgm:cxn modelId="{F5ED56E9-61D5-4174-87AE-05F24B637F54}" srcId="{23B6A868-87AB-4270-8DDB-86357789411E}" destId="{3E6A2282-FF15-49F6-9ED7-114867021558}" srcOrd="0" destOrd="0" parTransId="{956CF0CE-AC66-458A-BE4A-E58DD095ECD9}" sibTransId="{4F3340BD-F268-431F-A0F5-E661E0A9D651}"/>
    <dgm:cxn modelId="{F756D50A-C174-4CF6-B589-E129CD1B27A9}" srcId="{A4A98629-4040-40B6-AA35-914A53252668}" destId="{BE7A8B06-EC53-43F0-9081-DFDEDC84DF7D}" srcOrd="5" destOrd="0" parTransId="{A93DB828-62ED-44B3-908F-3B3403DC5978}" sibTransId="{0F096FD1-A5EE-4505-8BB7-6A008C9E7DA4}"/>
    <dgm:cxn modelId="{5F7819C2-67CF-41C3-AEE8-A62B6890E6D2}" type="presOf" srcId="{1EAF3E9A-9091-47F4-8E8C-F6E0DAB652B1}" destId="{1DCAA55D-E9D3-465B-AA6A-16F19812EC82}" srcOrd="0" destOrd="0" presId="urn:microsoft.com/office/officeart/2005/8/layout/radial2"/>
    <dgm:cxn modelId="{970BD842-45F0-4614-AEA1-41F1979CF24C}" srcId="{A4A98629-4040-40B6-AA35-914A53252668}" destId="{FC21CD0C-4479-4617-9BC3-BF9282CF0780}" srcOrd="2" destOrd="0" parTransId="{E4BB0F02-14EE-48A0-AEC1-DBFE55B59EB4}" sibTransId="{A96B8D21-68BB-4D5B-9821-2A620E9866C3}"/>
    <dgm:cxn modelId="{9963D5F6-BB5F-4D38-9117-6818FA3BB58A}" srcId="{1EAF3E9A-9091-47F4-8E8C-F6E0DAB652B1}" destId="{A4A98629-4040-40B6-AA35-914A53252668}" srcOrd="2" destOrd="0" parTransId="{F1358E26-DF17-4533-9F2F-2B370B2B6C6B}" sibTransId="{E46FB7D5-0724-49ED-B28A-09AE7D2B28D4}"/>
    <dgm:cxn modelId="{3A540C66-0A6B-4BAE-8781-6B07AEDD3015}" type="presOf" srcId="{F28CED1E-DD51-4B2E-BB9E-29E91710B58F}" destId="{8710AC62-7B12-4CF5-80F0-A27BFEBF286E}" srcOrd="0" destOrd="1" presId="urn:microsoft.com/office/officeart/2005/8/layout/radial2"/>
    <dgm:cxn modelId="{139DCF50-2844-4092-A2FC-1EC42B969702}" type="presOf" srcId="{FB5C08FC-E8F9-453E-BFAF-203753836A68}" destId="{F54BB5BC-8C4D-4682-8701-F0AE3816C35B}" srcOrd="0" destOrd="1" presId="urn:microsoft.com/office/officeart/2005/8/layout/radial2"/>
    <dgm:cxn modelId="{61C25697-E533-4C1C-ABE7-57A7A88B640B}" type="presOf" srcId="{F1358E26-DF17-4533-9F2F-2B370B2B6C6B}" destId="{B5397D54-57FF-4BFF-BDEB-182B04A48851}" srcOrd="0" destOrd="0" presId="urn:microsoft.com/office/officeart/2005/8/layout/radial2"/>
    <dgm:cxn modelId="{4B39B6C5-DF16-43AE-B170-1E41B5C338CB}" srcId="{1EAF3E9A-9091-47F4-8E8C-F6E0DAB652B1}" destId="{B6FB2DA9-B14E-469B-8CFF-25D5EF7C7E40}" srcOrd="1" destOrd="0" parTransId="{63A83618-24C7-4B62-95A6-D825E41B9D24}" sibTransId="{41C641D1-A6CB-4123-9695-9781EF29749A}"/>
    <dgm:cxn modelId="{A67108B3-0B2B-4B75-B490-1F6304C5BADC}" type="presOf" srcId="{2C959348-7EDF-44A8-8BB2-AF59DC61A0D7}" destId="{8710AC62-7B12-4CF5-80F0-A27BFEBF286E}" srcOrd="0" destOrd="3" presId="urn:microsoft.com/office/officeart/2005/8/layout/radial2"/>
    <dgm:cxn modelId="{35E046BC-E8B6-4D8C-A768-F2554E65EE1A}" type="presOf" srcId="{5651533F-6820-4289-BF1C-4A702B18B0B4}" destId="{34E9367D-7096-49F1-A5C2-78D9F13A5638}" srcOrd="0" destOrd="2" presId="urn:microsoft.com/office/officeart/2005/8/layout/radial2"/>
    <dgm:cxn modelId="{5F7BB29D-83E7-4CE6-8B3A-5E5100BE9CDF}" type="presOf" srcId="{F745DFE8-FEFB-4B9E-B4CE-F30F8AA3931F}" destId="{F54BB5BC-8C4D-4682-8701-F0AE3816C35B}" srcOrd="0" destOrd="3" presId="urn:microsoft.com/office/officeart/2005/8/layout/radial2"/>
    <dgm:cxn modelId="{500E695B-65F4-490B-B477-CF3BC61BB768}" type="presOf" srcId="{12B4A6F7-217E-4E1E-81D9-A9F6DA97769E}" destId="{F54BB5BC-8C4D-4682-8701-F0AE3816C35B}" srcOrd="0" destOrd="4" presId="urn:microsoft.com/office/officeart/2005/8/layout/radial2"/>
    <dgm:cxn modelId="{334E6B07-7C16-49D3-8589-5E90924A6849}" srcId="{B6FB2DA9-B14E-469B-8CFF-25D5EF7C7E40}" destId="{12B4A6F7-217E-4E1E-81D9-A9F6DA97769E}" srcOrd="4" destOrd="0" parTransId="{01E41160-7D6A-4160-BFC2-751746014194}" sibTransId="{DF6C64F5-E6F5-421B-849D-2973405F3F54}"/>
    <dgm:cxn modelId="{3A04794A-D336-4F0B-8DA3-07742B43C070}" type="presOf" srcId="{63A83618-24C7-4B62-95A6-D825E41B9D24}" destId="{1B22CB38-D8B0-498C-9A84-E1FE48A022C7}" srcOrd="0" destOrd="0" presId="urn:microsoft.com/office/officeart/2005/8/layout/radial2"/>
    <dgm:cxn modelId="{FD662905-531F-4FCF-B5FD-9DECBB0A9F67}" srcId="{B6FB2DA9-B14E-469B-8CFF-25D5EF7C7E40}" destId="{24084326-59EA-4A11-8B50-806974ADB6C0}" srcOrd="0" destOrd="0" parTransId="{3B56BEDB-0321-4B78-89A2-16D3F0A22F37}" sibTransId="{1B03F7A0-9D20-4F1C-A008-F00851CAB568}"/>
    <dgm:cxn modelId="{4E57B27B-AC4C-474A-B8AF-333DDD04398C}" srcId="{B6FB2DA9-B14E-469B-8CFF-25D5EF7C7E40}" destId="{FB5C08FC-E8F9-453E-BFAF-203753836A68}" srcOrd="1" destOrd="0" parTransId="{BE3863E6-559B-4BFA-848B-F4696A86E910}" sibTransId="{D7380C82-016C-4E53-99A4-BD36FA04FBC7}"/>
    <dgm:cxn modelId="{8B1C5BFA-5507-42FB-B871-50CB8520FB76}" type="presParOf" srcId="{1DCAA55D-E9D3-465B-AA6A-16F19812EC82}" destId="{B8338EAF-CC96-485E-B488-2B29150DF16E}" srcOrd="0" destOrd="0" presId="urn:microsoft.com/office/officeart/2005/8/layout/radial2"/>
    <dgm:cxn modelId="{08D9B6FF-D05A-4179-B309-EF08D710572D}" type="presParOf" srcId="{B8338EAF-CC96-485E-B488-2B29150DF16E}" destId="{0F380115-68B7-4AE5-98F1-D9AB4344F5DE}" srcOrd="0" destOrd="0" presId="urn:microsoft.com/office/officeart/2005/8/layout/radial2"/>
    <dgm:cxn modelId="{47A843ED-D983-4E11-ABD6-24DDF91F9480}" type="presParOf" srcId="{0F380115-68B7-4AE5-98F1-D9AB4344F5DE}" destId="{C11E7F97-118D-4244-95E3-4B101637F63E}" srcOrd="0" destOrd="0" presId="urn:microsoft.com/office/officeart/2005/8/layout/radial2"/>
    <dgm:cxn modelId="{33DBB301-79A0-488C-A5AF-832C1E66C08D}" type="presParOf" srcId="{0F380115-68B7-4AE5-98F1-D9AB4344F5DE}" destId="{0FE14E48-7C17-40FC-B79F-4B9DF94B02C4}" srcOrd="1" destOrd="0" presId="urn:microsoft.com/office/officeart/2005/8/layout/radial2"/>
    <dgm:cxn modelId="{0CAA8550-1774-4566-86C9-60CA800A7E27}" type="presParOf" srcId="{B8338EAF-CC96-485E-B488-2B29150DF16E}" destId="{A90C5BF7-F427-460E-A490-296AFFC4AD74}" srcOrd="1" destOrd="0" presId="urn:microsoft.com/office/officeart/2005/8/layout/radial2"/>
    <dgm:cxn modelId="{D33D96C8-E204-44CB-9F8C-3D511180326C}" type="presParOf" srcId="{B8338EAF-CC96-485E-B488-2B29150DF16E}" destId="{F8A31BEA-5862-40E6-8A37-6C3658E29C22}" srcOrd="2" destOrd="0" presId="urn:microsoft.com/office/officeart/2005/8/layout/radial2"/>
    <dgm:cxn modelId="{EFAE0BA4-9E5A-4EC6-8D07-3553C10A8E88}" type="presParOf" srcId="{F8A31BEA-5862-40E6-8A37-6C3658E29C22}" destId="{8C965B96-3381-4F75-8C2F-710BA6AA5147}" srcOrd="0" destOrd="0" presId="urn:microsoft.com/office/officeart/2005/8/layout/radial2"/>
    <dgm:cxn modelId="{69E6164F-B35F-4519-BDB1-3F51A384AE6A}" type="presParOf" srcId="{F8A31BEA-5862-40E6-8A37-6C3658E29C22}" destId="{34E9367D-7096-49F1-A5C2-78D9F13A5638}" srcOrd="1" destOrd="0" presId="urn:microsoft.com/office/officeart/2005/8/layout/radial2"/>
    <dgm:cxn modelId="{1EC8472A-A20B-456E-9693-D57599F73DC4}" type="presParOf" srcId="{B8338EAF-CC96-485E-B488-2B29150DF16E}" destId="{1B22CB38-D8B0-498C-9A84-E1FE48A022C7}" srcOrd="3" destOrd="0" presId="urn:microsoft.com/office/officeart/2005/8/layout/radial2"/>
    <dgm:cxn modelId="{A31668BD-DB2A-4D60-9387-8F91B5BD4FF3}" type="presParOf" srcId="{B8338EAF-CC96-485E-B488-2B29150DF16E}" destId="{2F0AF8CE-96FD-489C-821B-E0E3888A0A55}" srcOrd="4" destOrd="0" presId="urn:microsoft.com/office/officeart/2005/8/layout/radial2"/>
    <dgm:cxn modelId="{FDD0242C-99CD-4018-8573-2B40697EF5C3}" type="presParOf" srcId="{2F0AF8CE-96FD-489C-821B-E0E3888A0A55}" destId="{B245C0E3-7036-41DF-9D70-A91B94B2FE3A}" srcOrd="0" destOrd="0" presId="urn:microsoft.com/office/officeart/2005/8/layout/radial2"/>
    <dgm:cxn modelId="{77888D83-843C-4ECB-9191-2099134E12A0}" type="presParOf" srcId="{2F0AF8CE-96FD-489C-821B-E0E3888A0A55}" destId="{F54BB5BC-8C4D-4682-8701-F0AE3816C35B}" srcOrd="1" destOrd="0" presId="urn:microsoft.com/office/officeart/2005/8/layout/radial2"/>
    <dgm:cxn modelId="{355BA035-A43F-4DFF-98AC-E20E470E7065}" type="presParOf" srcId="{B8338EAF-CC96-485E-B488-2B29150DF16E}" destId="{B5397D54-57FF-4BFF-BDEB-182B04A48851}" srcOrd="5" destOrd="0" presId="urn:microsoft.com/office/officeart/2005/8/layout/radial2"/>
    <dgm:cxn modelId="{DE589520-E714-4E6C-8685-AB702D067ED6}" type="presParOf" srcId="{B8338EAF-CC96-485E-B488-2B29150DF16E}" destId="{C77EEF27-65F0-4320-8F4B-96E0BC0CA342}" srcOrd="6" destOrd="0" presId="urn:microsoft.com/office/officeart/2005/8/layout/radial2"/>
    <dgm:cxn modelId="{59D47B43-3810-4758-8B3A-2118AF577C4A}" type="presParOf" srcId="{C77EEF27-65F0-4320-8F4B-96E0BC0CA342}" destId="{6154F655-0063-4390-89A3-4EE245A351DC}" srcOrd="0" destOrd="0" presId="urn:microsoft.com/office/officeart/2005/8/layout/radial2"/>
    <dgm:cxn modelId="{DDC7E605-CEC2-49A7-B171-154F556D2C5F}" type="presParOf" srcId="{C77EEF27-65F0-4320-8F4B-96E0BC0CA342}" destId="{8710AC62-7B12-4CF5-80F0-A27BFEBF286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16F18-E55A-479B-B928-EB06629E3ADA}" type="doc">
      <dgm:prSet loTypeId="urn:microsoft.com/office/officeart/2005/8/layout/hList7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FDE3D63C-F970-499C-A2B0-6C990A762CCB}">
      <dgm:prSet phldrT="[Texto]" custT="1"/>
      <dgm:spPr/>
      <dgm:t>
        <a:bodyPr/>
        <a:lstStyle/>
        <a:p>
          <a:r>
            <a:rPr lang="pt-PT" sz="1600" b="1" dirty="0"/>
            <a:t>Promover a qualidade da participação dos alunos nos vários contextos de aprendizagem.</a:t>
          </a:r>
        </a:p>
      </dgm:t>
    </dgm:pt>
    <dgm:pt modelId="{324F32D3-D8CE-4C4F-965F-6B5CEF54F3B7}" type="parTrans" cxnId="{DBEE5964-9A66-42E2-8DC8-DD4766860464}">
      <dgm:prSet/>
      <dgm:spPr/>
      <dgm:t>
        <a:bodyPr/>
        <a:lstStyle/>
        <a:p>
          <a:endParaRPr lang="pt-PT"/>
        </a:p>
      </dgm:t>
    </dgm:pt>
    <dgm:pt modelId="{016F5AD1-D408-411B-B000-E3F6054C5C68}" type="sibTrans" cxnId="{DBEE5964-9A66-42E2-8DC8-DD4766860464}">
      <dgm:prSet/>
      <dgm:spPr/>
      <dgm:t>
        <a:bodyPr/>
        <a:lstStyle/>
        <a:p>
          <a:endParaRPr lang="pt-PT"/>
        </a:p>
      </dgm:t>
    </dgm:pt>
    <dgm:pt modelId="{7967BB0D-7392-4410-9B0E-E16E5314D23B}">
      <dgm:prSet phldrT="[Texto]" custT="1"/>
      <dgm:spPr/>
      <dgm:t>
        <a:bodyPr/>
        <a:lstStyle/>
        <a:p>
          <a:r>
            <a:rPr lang="pt-PT" sz="1600" b="1" dirty="0"/>
            <a:t>Apoiar os docentes da turma a que os alunos pertencem.</a:t>
          </a:r>
        </a:p>
      </dgm:t>
    </dgm:pt>
    <dgm:pt modelId="{4242C258-2C2D-4708-962C-94E4722BD943}" type="parTrans" cxnId="{1377AE1E-48A8-4D9F-B52A-B8FD9297855C}">
      <dgm:prSet/>
      <dgm:spPr/>
      <dgm:t>
        <a:bodyPr/>
        <a:lstStyle/>
        <a:p>
          <a:endParaRPr lang="pt-PT"/>
        </a:p>
      </dgm:t>
    </dgm:pt>
    <dgm:pt modelId="{79588EC9-7234-4AA7-859C-E6750B578300}" type="sibTrans" cxnId="{1377AE1E-48A8-4D9F-B52A-B8FD9297855C}">
      <dgm:prSet/>
      <dgm:spPr/>
      <dgm:t>
        <a:bodyPr/>
        <a:lstStyle/>
        <a:p>
          <a:endParaRPr lang="pt-PT"/>
        </a:p>
      </dgm:t>
    </dgm:pt>
    <dgm:pt modelId="{DC84F23A-EA5D-4583-97A7-8B18F0E35D2A}">
      <dgm:prSet phldrT="[Texto]" custT="1"/>
      <dgm:spPr/>
      <dgm:t>
        <a:bodyPr/>
        <a:lstStyle/>
        <a:p>
          <a:r>
            <a:rPr lang="pt-PT" sz="1500" b="1" dirty="0"/>
            <a:t>Desenvolver metodologias  de intervenção interdisciplinares que facilitem aprendizagem, autonomia, adaptação.</a:t>
          </a:r>
        </a:p>
      </dgm:t>
    </dgm:pt>
    <dgm:pt modelId="{05DFB67F-CAFB-41F5-AEA4-3C4AB56FBDBA}" type="parTrans" cxnId="{46C67D69-C1BA-4755-B459-A8FF574079B9}">
      <dgm:prSet/>
      <dgm:spPr/>
      <dgm:t>
        <a:bodyPr/>
        <a:lstStyle/>
        <a:p>
          <a:endParaRPr lang="pt-PT"/>
        </a:p>
      </dgm:t>
    </dgm:pt>
    <dgm:pt modelId="{387FD686-2DBE-4B5E-8282-7508E6CCDA1F}" type="sibTrans" cxnId="{46C67D69-C1BA-4755-B459-A8FF574079B9}">
      <dgm:prSet/>
      <dgm:spPr/>
      <dgm:t>
        <a:bodyPr/>
        <a:lstStyle/>
        <a:p>
          <a:endParaRPr lang="pt-PT"/>
        </a:p>
      </dgm:t>
    </dgm:pt>
    <dgm:pt modelId="{E9B5C8BF-40BD-4CF7-B3BE-00C5CA68B258}">
      <dgm:prSet custT="1"/>
      <dgm:spPr/>
      <dgm:t>
        <a:bodyPr/>
        <a:lstStyle/>
        <a:p>
          <a:r>
            <a:rPr lang="pt-PT" sz="1600" b="1" dirty="0"/>
            <a:t>Apoiar a organização do processo de transição para a vida pós-escolar.</a:t>
          </a:r>
        </a:p>
      </dgm:t>
    </dgm:pt>
    <dgm:pt modelId="{BA995D15-2F26-4528-AA5B-B2A43677504B}" type="parTrans" cxnId="{50687E17-A52F-478F-BF89-EA04F43D6883}">
      <dgm:prSet/>
      <dgm:spPr/>
      <dgm:t>
        <a:bodyPr/>
        <a:lstStyle/>
        <a:p>
          <a:endParaRPr lang="pt-PT"/>
        </a:p>
      </dgm:t>
    </dgm:pt>
    <dgm:pt modelId="{268526BE-7EE5-490C-B19F-E7219769ABBD}" type="sibTrans" cxnId="{50687E17-A52F-478F-BF89-EA04F43D6883}">
      <dgm:prSet/>
      <dgm:spPr/>
      <dgm:t>
        <a:bodyPr/>
        <a:lstStyle/>
        <a:p>
          <a:endParaRPr lang="pt-PT"/>
        </a:p>
      </dgm:t>
    </dgm:pt>
    <dgm:pt modelId="{205B8FB6-3C7B-4370-96A8-16459D5C576B}">
      <dgm:prSet custT="1"/>
      <dgm:spPr/>
      <dgm:t>
        <a:bodyPr/>
        <a:lstStyle/>
        <a:p>
          <a:r>
            <a:rPr lang="pt-PT" sz="1500" b="1" dirty="0"/>
            <a:t>Promover a criação de ambientes estruturados, ricos em comunicação e interação, fomentadores da aprendizagem.</a:t>
          </a:r>
        </a:p>
      </dgm:t>
    </dgm:pt>
    <dgm:pt modelId="{6F4D0457-7050-4D13-BF69-97B8D510CA40}" type="parTrans" cxnId="{04A289C1-53B0-4B9F-BC36-9F463333A9B4}">
      <dgm:prSet/>
      <dgm:spPr/>
      <dgm:t>
        <a:bodyPr/>
        <a:lstStyle/>
        <a:p>
          <a:endParaRPr lang="pt-PT"/>
        </a:p>
      </dgm:t>
    </dgm:pt>
    <dgm:pt modelId="{678A38D7-E621-4BE0-8FE3-2D7EFFA35619}" type="sibTrans" cxnId="{04A289C1-53B0-4B9F-BC36-9F463333A9B4}">
      <dgm:prSet/>
      <dgm:spPr/>
      <dgm:t>
        <a:bodyPr/>
        <a:lstStyle/>
        <a:p>
          <a:endParaRPr lang="pt-PT"/>
        </a:p>
      </dgm:t>
    </dgm:pt>
    <dgm:pt modelId="{F47064B2-606A-40D8-8556-76EBA86C03F9}" type="pres">
      <dgm:prSet presAssocID="{5F316F18-E55A-479B-B928-EB06629E3A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635951-A339-4C21-97E3-905B40FE2006}" type="pres">
      <dgm:prSet presAssocID="{5F316F18-E55A-479B-B928-EB06629E3ADA}" presName="fgShape" presStyleLbl="fgShp" presStyleIdx="0" presStyleCnt="1" custScaleY="135771" custLinFactNeighborY="11003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</a:gradFill>
      </dgm:spPr>
    </dgm:pt>
    <dgm:pt modelId="{ADCA0DA1-F3D1-4774-88FA-FA50E89AE3FF}" type="pres">
      <dgm:prSet presAssocID="{5F316F18-E55A-479B-B928-EB06629E3ADA}" presName="linComp" presStyleCnt="0"/>
      <dgm:spPr/>
    </dgm:pt>
    <dgm:pt modelId="{E84FADE3-2C0A-460A-8F8B-087EB986FEEF}" type="pres">
      <dgm:prSet presAssocID="{FDE3D63C-F970-499C-A2B0-6C990A762CCB}" presName="compNode" presStyleCnt="0"/>
      <dgm:spPr/>
    </dgm:pt>
    <dgm:pt modelId="{F996F5B6-18BB-441D-8EF2-726F8E092E1D}" type="pres">
      <dgm:prSet presAssocID="{FDE3D63C-F970-499C-A2B0-6C990A762CCB}" presName="bkgdShape" presStyleLbl="node1" presStyleIdx="0" presStyleCnt="5"/>
      <dgm:spPr/>
      <dgm:t>
        <a:bodyPr/>
        <a:lstStyle/>
        <a:p>
          <a:endParaRPr lang="en-GB"/>
        </a:p>
      </dgm:t>
    </dgm:pt>
    <dgm:pt modelId="{B79FE111-E846-4615-9A6E-E90F74206BB3}" type="pres">
      <dgm:prSet presAssocID="{FDE3D63C-F970-499C-A2B0-6C990A762CC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4BEB2-0582-4C48-85F3-AE8C19B1F9E9}" type="pres">
      <dgm:prSet presAssocID="{FDE3D63C-F970-499C-A2B0-6C990A762CCB}" presName="invisiNode" presStyleLbl="node1" presStyleIdx="0" presStyleCnt="5"/>
      <dgm:spPr/>
    </dgm:pt>
    <dgm:pt modelId="{6CA2499E-23BF-4546-867D-7374BDEF8713}" type="pres">
      <dgm:prSet presAssocID="{FDE3D63C-F970-499C-A2B0-6C990A762CCB}" presName="imagNode" presStyleLbl="fgImgPlace1" presStyleIdx="0" presStyleCnt="5" custLinFactNeighborX="596" custLinFactNeighborY="-4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F26840F3-0CAA-4DD3-A51C-2BAF3A58BC62}" type="pres">
      <dgm:prSet presAssocID="{016F5AD1-D408-411B-B000-E3F6054C5C6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B4246EE-67BA-430D-8596-BD29D6FB7CBA}" type="pres">
      <dgm:prSet presAssocID="{7967BB0D-7392-4410-9B0E-E16E5314D23B}" presName="compNode" presStyleCnt="0"/>
      <dgm:spPr/>
    </dgm:pt>
    <dgm:pt modelId="{566F5DEB-A095-4843-8C71-93CB4C4C7CAF}" type="pres">
      <dgm:prSet presAssocID="{7967BB0D-7392-4410-9B0E-E16E5314D23B}" presName="bkgdShape" presStyleLbl="node1" presStyleIdx="1" presStyleCnt="5"/>
      <dgm:spPr/>
      <dgm:t>
        <a:bodyPr/>
        <a:lstStyle/>
        <a:p>
          <a:endParaRPr lang="en-GB"/>
        </a:p>
      </dgm:t>
    </dgm:pt>
    <dgm:pt modelId="{DA649408-428F-424D-930C-3D166B236951}" type="pres">
      <dgm:prSet presAssocID="{7967BB0D-7392-4410-9B0E-E16E5314D23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332F4-63E4-47A4-91C0-DD6D5A1D4104}" type="pres">
      <dgm:prSet presAssocID="{7967BB0D-7392-4410-9B0E-E16E5314D23B}" presName="invisiNode" presStyleLbl="node1" presStyleIdx="1" presStyleCnt="5"/>
      <dgm:spPr/>
    </dgm:pt>
    <dgm:pt modelId="{3CD98033-2EC0-4467-9D59-F329E6C8BF0A}" type="pres">
      <dgm:prSet presAssocID="{7967BB0D-7392-4410-9B0E-E16E5314D23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9E3C646-2077-4EBA-A384-42565D77C4B2}" type="pres">
      <dgm:prSet presAssocID="{79588EC9-7234-4AA7-859C-E6750B5783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4E41441-ED53-4582-9103-29BD85817738}" type="pres">
      <dgm:prSet presAssocID="{DC84F23A-EA5D-4583-97A7-8B18F0E35D2A}" presName="compNode" presStyleCnt="0"/>
      <dgm:spPr/>
    </dgm:pt>
    <dgm:pt modelId="{553321A0-8420-488C-9DC5-C8473EF9DE4F}" type="pres">
      <dgm:prSet presAssocID="{DC84F23A-EA5D-4583-97A7-8B18F0E35D2A}" presName="bkgdShape" presStyleLbl="node1" presStyleIdx="2" presStyleCnt="5"/>
      <dgm:spPr/>
      <dgm:t>
        <a:bodyPr/>
        <a:lstStyle/>
        <a:p>
          <a:endParaRPr lang="en-GB"/>
        </a:p>
      </dgm:t>
    </dgm:pt>
    <dgm:pt modelId="{C26A3984-3C71-4B13-8A55-4FE6473A9F33}" type="pres">
      <dgm:prSet presAssocID="{DC84F23A-EA5D-4583-97A7-8B18F0E35D2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09A07-AEFC-42B5-8A49-22AB13DBC7BC}" type="pres">
      <dgm:prSet presAssocID="{DC84F23A-EA5D-4583-97A7-8B18F0E35D2A}" presName="invisiNode" presStyleLbl="node1" presStyleIdx="2" presStyleCnt="5"/>
      <dgm:spPr/>
    </dgm:pt>
    <dgm:pt modelId="{5C12080E-8BDF-4009-B936-4A9D66984523}" type="pres">
      <dgm:prSet presAssocID="{DC84F23A-EA5D-4583-97A7-8B18F0E35D2A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876E8FF9-F6E7-4C01-AD65-58BEC04C0CCE}" type="pres">
      <dgm:prSet presAssocID="{387FD686-2DBE-4B5E-8282-7508E6CCDA1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CEFE37D-3431-4E90-9B29-5729920399A3}" type="pres">
      <dgm:prSet presAssocID="{205B8FB6-3C7B-4370-96A8-16459D5C576B}" presName="compNode" presStyleCnt="0"/>
      <dgm:spPr/>
    </dgm:pt>
    <dgm:pt modelId="{B1BA0C53-D3D6-4711-85D6-9ADAAB4DD349}" type="pres">
      <dgm:prSet presAssocID="{205B8FB6-3C7B-4370-96A8-16459D5C576B}" presName="bkgdShape" presStyleLbl="node1" presStyleIdx="3" presStyleCnt="5" custLinFactNeighborX="759" custLinFactNeighborY="632"/>
      <dgm:spPr/>
      <dgm:t>
        <a:bodyPr/>
        <a:lstStyle/>
        <a:p>
          <a:endParaRPr lang="en-GB"/>
        </a:p>
      </dgm:t>
    </dgm:pt>
    <dgm:pt modelId="{FE483AFC-151E-4DB4-A646-146960D5AC64}" type="pres">
      <dgm:prSet presAssocID="{205B8FB6-3C7B-4370-96A8-16459D5C576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9CF365-55BC-49B6-B869-F633A4A22E06}" type="pres">
      <dgm:prSet presAssocID="{205B8FB6-3C7B-4370-96A8-16459D5C576B}" presName="invisiNode" presStyleLbl="node1" presStyleIdx="3" presStyleCnt="5"/>
      <dgm:spPr/>
    </dgm:pt>
    <dgm:pt modelId="{F12B0B6B-0571-49B0-8E6B-070C02D61392}" type="pres">
      <dgm:prSet presAssocID="{205B8FB6-3C7B-4370-96A8-16459D5C576B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0D17CC0-F7DB-466B-B2B6-2259750E8EF3}" type="pres">
      <dgm:prSet presAssocID="{678A38D7-E621-4BE0-8FE3-2D7EFFA3561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17CC19A-9A94-4520-9763-64113C546E9D}" type="pres">
      <dgm:prSet presAssocID="{E9B5C8BF-40BD-4CF7-B3BE-00C5CA68B258}" presName="compNode" presStyleCnt="0"/>
      <dgm:spPr/>
    </dgm:pt>
    <dgm:pt modelId="{9B1884ED-5711-49C5-8592-C260E831193C}" type="pres">
      <dgm:prSet presAssocID="{E9B5C8BF-40BD-4CF7-B3BE-00C5CA68B258}" presName="bkgdShape" presStyleLbl="node1" presStyleIdx="4" presStyleCnt="5" custLinFactNeighborX="798" custLinFactNeighborY="-959"/>
      <dgm:spPr/>
      <dgm:t>
        <a:bodyPr/>
        <a:lstStyle/>
        <a:p>
          <a:endParaRPr lang="en-GB"/>
        </a:p>
      </dgm:t>
    </dgm:pt>
    <dgm:pt modelId="{17672C25-FDC7-4F3D-B7C4-93DD0CBED484}" type="pres">
      <dgm:prSet presAssocID="{E9B5C8BF-40BD-4CF7-B3BE-00C5CA68B25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22EF1-B43C-4C54-A739-1EC94B265C4F}" type="pres">
      <dgm:prSet presAssocID="{E9B5C8BF-40BD-4CF7-B3BE-00C5CA68B258}" presName="invisiNode" presStyleLbl="node1" presStyleIdx="4" presStyleCnt="5"/>
      <dgm:spPr/>
    </dgm:pt>
    <dgm:pt modelId="{452C988E-CF13-4511-90B2-D134D8B6AEFC}" type="pres">
      <dgm:prSet presAssocID="{E9B5C8BF-40BD-4CF7-B3BE-00C5CA68B258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GB"/>
        </a:p>
      </dgm:t>
    </dgm:pt>
  </dgm:ptLst>
  <dgm:cxnLst>
    <dgm:cxn modelId="{7160052B-A01C-42E9-8281-9424811CB0CD}" type="presOf" srcId="{E9B5C8BF-40BD-4CF7-B3BE-00C5CA68B258}" destId="{17672C25-FDC7-4F3D-B7C4-93DD0CBED484}" srcOrd="1" destOrd="0" presId="urn:microsoft.com/office/officeart/2005/8/layout/hList7"/>
    <dgm:cxn modelId="{D4C7F1B1-CDE4-4984-B4D5-B980699F2FB2}" type="presOf" srcId="{7967BB0D-7392-4410-9B0E-E16E5314D23B}" destId="{DA649408-428F-424D-930C-3D166B236951}" srcOrd="1" destOrd="0" presId="urn:microsoft.com/office/officeart/2005/8/layout/hList7"/>
    <dgm:cxn modelId="{B814610E-58F6-47EB-9161-385938CEB312}" type="presOf" srcId="{5F316F18-E55A-479B-B928-EB06629E3ADA}" destId="{F47064B2-606A-40D8-8556-76EBA86C03F9}" srcOrd="0" destOrd="0" presId="urn:microsoft.com/office/officeart/2005/8/layout/hList7"/>
    <dgm:cxn modelId="{DBEE5964-9A66-42E2-8DC8-DD4766860464}" srcId="{5F316F18-E55A-479B-B928-EB06629E3ADA}" destId="{FDE3D63C-F970-499C-A2B0-6C990A762CCB}" srcOrd="0" destOrd="0" parTransId="{324F32D3-D8CE-4C4F-965F-6B5CEF54F3B7}" sibTransId="{016F5AD1-D408-411B-B000-E3F6054C5C68}"/>
    <dgm:cxn modelId="{B5F38D35-84C2-49EA-965C-D37D2C779DE8}" type="presOf" srcId="{FDE3D63C-F970-499C-A2B0-6C990A762CCB}" destId="{F996F5B6-18BB-441D-8EF2-726F8E092E1D}" srcOrd="0" destOrd="0" presId="urn:microsoft.com/office/officeart/2005/8/layout/hList7"/>
    <dgm:cxn modelId="{F2643AE6-F1CC-455A-AE3E-4851B85A00A6}" type="presOf" srcId="{205B8FB6-3C7B-4370-96A8-16459D5C576B}" destId="{FE483AFC-151E-4DB4-A646-146960D5AC64}" srcOrd="1" destOrd="0" presId="urn:microsoft.com/office/officeart/2005/8/layout/hList7"/>
    <dgm:cxn modelId="{D74C4C66-AB59-4EDC-963A-E17C13C0056C}" type="presOf" srcId="{205B8FB6-3C7B-4370-96A8-16459D5C576B}" destId="{B1BA0C53-D3D6-4711-85D6-9ADAAB4DD349}" srcOrd="0" destOrd="0" presId="urn:microsoft.com/office/officeart/2005/8/layout/hList7"/>
    <dgm:cxn modelId="{1377AE1E-48A8-4D9F-B52A-B8FD9297855C}" srcId="{5F316F18-E55A-479B-B928-EB06629E3ADA}" destId="{7967BB0D-7392-4410-9B0E-E16E5314D23B}" srcOrd="1" destOrd="0" parTransId="{4242C258-2C2D-4708-962C-94E4722BD943}" sibTransId="{79588EC9-7234-4AA7-859C-E6750B578300}"/>
    <dgm:cxn modelId="{50687E17-A52F-478F-BF89-EA04F43D6883}" srcId="{5F316F18-E55A-479B-B928-EB06629E3ADA}" destId="{E9B5C8BF-40BD-4CF7-B3BE-00C5CA68B258}" srcOrd="4" destOrd="0" parTransId="{BA995D15-2F26-4528-AA5B-B2A43677504B}" sibTransId="{268526BE-7EE5-490C-B19F-E7219769ABBD}"/>
    <dgm:cxn modelId="{2BD16FE4-4392-472D-9BF3-96C5D26D8C5C}" type="presOf" srcId="{FDE3D63C-F970-499C-A2B0-6C990A762CCB}" destId="{B79FE111-E846-4615-9A6E-E90F74206BB3}" srcOrd="1" destOrd="0" presId="urn:microsoft.com/office/officeart/2005/8/layout/hList7"/>
    <dgm:cxn modelId="{B0FC2CAC-CB88-4987-9F7F-B0ECA77E17A3}" type="presOf" srcId="{DC84F23A-EA5D-4583-97A7-8B18F0E35D2A}" destId="{553321A0-8420-488C-9DC5-C8473EF9DE4F}" srcOrd="0" destOrd="0" presId="urn:microsoft.com/office/officeart/2005/8/layout/hList7"/>
    <dgm:cxn modelId="{0C6A07D4-5491-4A91-AA4F-BBBA7688FE29}" type="presOf" srcId="{387FD686-2DBE-4B5E-8282-7508E6CCDA1F}" destId="{876E8FF9-F6E7-4C01-AD65-58BEC04C0CCE}" srcOrd="0" destOrd="0" presId="urn:microsoft.com/office/officeart/2005/8/layout/hList7"/>
    <dgm:cxn modelId="{E2D0062C-59E1-4A9E-8002-376B36F2D834}" type="presOf" srcId="{7967BB0D-7392-4410-9B0E-E16E5314D23B}" destId="{566F5DEB-A095-4843-8C71-93CB4C4C7CAF}" srcOrd="0" destOrd="0" presId="urn:microsoft.com/office/officeart/2005/8/layout/hList7"/>
    <dgm:cxn modelId="{46C67D69-C1BA-4755-B459-A8FF574079B9}" srcId="{5F316F18-E55A-479B-B928-EB06629E3ADA}" destId="{DC84F23A-EA5D-4583-97A7-8B18F0E35D2A}" srcOrd="2" destOrd="0" parTransId="{05DFB67F-CAFB-41F5-AEA4-3C4AB56FBDBA}" sibTransId="{387FD686-2DBE-4B5E-8282-7508E6CCDA1F}"/>
    <dgm:cxn modelId="{B9EBD725-FD1D-47D5-9E85-A1FC423CA0AB}" type="presOf" srcId="{79588EC9-7234-4AA7-859C-E6750B578300}" destId="{D9E3C646-2077-4EBA-A384-42565D77C4B2}" srcOrd="0" destOrd="0" presId="urn:microsoft.com/office/officeart/2005/8/layout/hList7"/>
    <dgm:cxn modelId="{04A289C1-53B0-4B9F-BC36-9F463333A9B4}" srcId="{5F316F18-E55A-479B-B928-EB06629E3ADA}" destId="{205B8FB6-3C7B-4370-96A8-16459D5C576B}" srcOrd="3" destOrd="0" parTransId="{6F4D0457-7050-4D13-BF69-97B8D510CA40}" sibTransId="{678A38D7-E621-4BE0-8FE3-2D7EFFA35619}"/>
    <dgm:cxn modelId="{A3552031-2AF0-4817-A8B6-BB218C171DBB}" type="presOf" srcId="{016F5AD1-D408-411B-B000-E3F6054C5C68}" destId="{F26840F3-0CAA-4DD3-A51C-2BAF3A58BC62}" srcOrd="0" destOrd="0" presId="urn:microsoft.com/office/officeart/2005/8/layout/hList7"/>
    <dgm:cxn modelId="{994A04A6-489D-4146-9375-593E5D666A59}" type="presOf" srcId="{678A38D7-E621-4BE0-8FE3-2D7EFFA35619}" destId="{B0D17CC0-F7DB-466B-B2B6-2259750E8EF3}" srcOrd="0" destOrd="0" presId="urn:microsoft.com/office/officeart/2005/8/layout/hList7"/>
    <dgm:cxn modelId="{DFFADB6F-3169-46EE-98FD-7A11938A224D}" type="presOf" srcId="{E9B5C8BF-40BD-4CF7-B3BE-00C5CA68B258}" destId="{9B1884ED-5711-49C5-8592-C260E831193C}" srcOrd="0" destOrd="0" presId="urn:microsoft.com/office/officeart/2005/8/layout/hList7"/>
    <dgm:cxn modelId="{A0B34A87-6F19-4A88-A90A-FDEE851EBDFC}" type="presOf" srcId="{DC84F23A-EA5D-4583-97A7-8B18F0E35D2A}" destId="{C26A3984-3C71-4B13-8A55-4FE6473A9F33}" srcOrd="1" destOrd="0" presId="urn:microsoft.com/office/officeart/2005/8/layout/hList7"/>
    <dgm:cxn modelId="{377404DE-C3A5-4C3D-A69B-6AA46C916360}" type="presParOf" srcId="{F47064B2-606A-40D8-8556-76EBA86C03F9}" destId="{D3635951-A339-4C21-97E3-905B40FE2006}" srcOrd="0" destOrd="0" presId="urn:microsoft.com/office/officeart/2005/8/layout/hList7"/>
    <dgm:cxn modelId="{9BDE8A4D-9122-4911-9BE0-DA513F078E97}" type="presParOf" srcId="{F47064B2-606A-40D8-8556-76EBA86C03F9}" destId="{ADCA0DA1-F3D1-4774-88FA-FA50E89AE3FF}" srcOrd="1" destOrd="0" presId="urn:microsoft.com/office/officeart/2005/8/layout/hList7"/>
    <dgm:cxn modelId="{444BC08C-388D-4332-9A6E-E0E65F79BFC0}" type="presParOf" srcId="{ADCA0DA1-F3D1-4774-88FA-FA50E89AE3FF}" destId="{E84FADE3-2C0A-460A-8F8B-087EB986FEEF}" srcOrd="0" destOrd="0" presId="urn:microsoft.com/office/officeart/2005/8/layout/hList7"/>
    <dgm:cxn modelId="{ECE6D965-AC58-4931-824B-046D7B4AD32D}" type="presParOf" srcId="{E84FADE3-2C0A-460A-8F8B-087EB986FEEF}" destId="{F996F5B6-18BB-441D-8EF2-726F8E092E1D}" srcOrd="0" destOrd="0" presId="urn:microsoft.com/office/officeart/2005/8/layout/hList7"/>
    <dgm:cxn modelId="{60416FAD-464E-43C9-8F0C-76231D9A074B}" type="presParOf" srcId="{E84FADE3-2C0A-460A-8F8B-087EB986FEEF}" destId="{B79FE111-E846-4615-9A6E-E90F74206BB3}" srcOrd="1" destOrd="0" presId="urn:microsoft.com/office/officeart/2005/8/layout/hList7"/>
    <dgm:cxn modelId="{49FA1377-36E6-4CA8-B7DF-23D8D8B726B9}" type="presParOf" srcId="{E84FADE3-2C0A-460A-8F8B-087EB986FEEF}" destId="{B214BEB2-0582-4C48-85F3-AE8C19B1F9E9}" srcOrd="2" destOrd="0" presId="urn:microsoft.com/office/officeart/2005/8/layout/hList7"/>
    <dgm:cxn modelId="{BCE01753-1CF3-48A7-A206-1A625F4FA408}" type="presParOf" srcId="{E84FADE3-2C0A-460A-8F8B-087EB986FEEF}" destId="{6CA2499E-23BF-4546-867D-7374BDEF8713}" srcOrd="3" destOrd="0" presId="urn:microsoft.com/office/officeart/2005/8/layout/hList7"/>
    <dgm:cxn modelId="{634613F8-E826-4379-AD46-8085BACAB53F}" type="presParOf" srcId="{ADCA0DA1-F3D1-4774-88FA-FA50E89AE3FF}" destId="{F26840F3-0CAA-4DD3-A51C-2BAF3A58BC62}" srcOrd="1" destOrd="0" presId="urn:microsoft.com/office/officeart/2005/8/layout/hList7"/>
    <dgm:cxn modelId="{D9516E4B-3236-4CFA-9144-453A250525D9}" type="presParOf" srcId="{ADCA0DA1-F3D1-4774-88FA-FA50E89AE3FF}" destId="{5B4246EE-67BA-430D-8596-BD29D6FB7CBA}" srcOrd="2" destOrd="0" presId="urn:microsoft.com/office/officeart/2005/8/layout/hList7"/>
    <dgm:cxn modelId="{1EEF3532-7EBA-4ECF-8358-D542A8D9C14B}" type="presParOf" srcId="{5B4246EE-67BA-430D-8596-BD29D6FB7CBA}" destId="{566F5DEB-A095-4843-8C71-93CB4C4C7CAF}" srcOrd="0" destOrd="0" presId="urn:microsoft.com/office/officeart/2005/8/layout/hList7"/>
    <dgm:cxn modelId="{D62C40CF-DC62-4245-A905-B1DCF60EF8E2}" type="presParOf" srcId="{5B4246EE-67BA-430D-8596-BD29D6FB7CBA}" destId="{DA649408-428F-424D-930C-3D166B236951}" srcOrd="1" destOrd="0" presId="urn:microsoft.com/office/officeart/2005/8/layout/hList7"/>
    <dgm:cxn modelId="{F3AF480D-7790-4807-B51B-A367B25E7C85}" type="presParOf" srcId="{5B4246EE-67BA-430D-8596-BD29D6FB7CBA}" destId="{A8F332F4-63E4-47A4-91C0-DD6D5A1D4104}" srcOrd="2" destOrd="0" presId="urn:microsoft.com/office/officeart/2005/8/layout/hList7"/>
    <dgm:cxn modelId="{D74DDC1E-28B1-493C-93EE-2F62561C2538}" type="presParOf" srcId="{5B4246EE-67BA-430D-8596-BD29D6FB7CBA}" destId="{3CD98033-2EC0-4467-9D59-F329E6C8BF0A}" srcOrd="3" destOrd="0" presId="urn:microsoft.com/office/officeart/2005/8/layout/hList7"/>
    <dgm:cxn modelId="{9A63E3B1-8F88-46BC-B5A1-78A5BA2CBAB8}" type="presParOf" srcId="{ADCA0DA1-F3D1-4774-88FA-FA50E89AE3FF}" destId="{D9E3C646-2077-4EBA-A384-42565D77C4B2}" srcOrd="3" destOrd="0" presId="urn:microsoft.com/office/officeart/2005/8/layout/hList7"/>
    <dgm:cxn modelId="{5D56F343-EC3C-4B4F-A28F-5BD31E5E1112}" type="presParOf" srcId="{ADCA0DA1-F3D1-4774-88FA-FA50E89AE3FF}" destId="{B4E41441-ED53-4582-9103-29BD85817738}" srcOrd="4" destOrd="0" presId="urn:microsoft.com/office/officeart/2005/8/layout/hList7"/>
    <dgm:cxn modelId="{4C6D0A2C-5F52-4722-AFAF-4F763B7FF974}" type="presParOf" srcId="{B4E41441-ED53-4582-9103-29BD85817738}" destId="{553321A0-8420-488C-9DC5-C8473EF9DE4F}" srcOrd="0" destOrd="0" presId="urn:microsoft.com/office/officeart/2005/8/layout/hList7"/>
    <dgm:cxn modelId="{0C15A069-AB98-41FD-90EF-616B61C59629}" type="presParOf" srcId="{B4E41441-ED53-4582-9103-29BD85817738}" destId="{C26A3984-3C71-4B13-8A55-4FE6473A9F33}" srcOrd="1" destOrd="0" presId="urn:microsoft.com/office/officeart/2005/8/layout/hList7"/>
    <dgm:cxn modelId="{9883213F-351D-4FFC-B78E-783788E4DD37}" type="presParOf" srcId="{B4E41441-ED53-4582-9103-29BD85817738}" destId="{2D309A07-AEFC-42B5-8A49-22AB13DBC7BC}" srcOrd="2" destOrd="0" presId="urn:microsoft.com/office/officeart/2005/8/layout/hList7"/>
    <dgm:cxn modelId="{EAFED93D-1CA1-443A-820E-FB0F6970ABA0}" type="presParOf" srcId="{B4E41441-ED53-4582-9103-29BD85817738}" destId="{5C12080E-8BDF-4009-B936-4A9D66984523}" srcOrd="3" destOrd="0" presId="urn:microsoft.com/office/officeart/2005/8/layout/hList7"/>
    <dgm:cxn modelId="{B5F7977B-D921-4B65-9731-B5FA4BC1EF65}" type="presParOf" srcId="{ADCA0DA1-F3D1-4774-88FA-FA50E89AE3FF}" destId="{876E8FF9-F6E7-4C01-AD65-58BEC04C0CCE}" srcOrd="5" destOrd="0" presId="urn:microsoft.com/office/officeart/2005/8/layout/hList7"/>
    <dgm:cxn modelId="{B71877FC-90D2-4B55-9874-B69A77E99547}" type="presParOf" srcId="{ADCA0DA1-F3D1-4774-88FA-FA50E89AE3FF}" destId="{4CEFE37D-3431-4E90-9B29-5729920399A3}" srcOrd="6" destOrd="0" presId="urn:microsoft.com/office/officeart/2005/8/layout/hList7"/>
    <dgm:cxn modelId="{08E06182-8DD9-4FA5-9273-F02D71A4D60A}" type="presParOf" srcId="{4CEFE37D-3431-4E90-9B29-5729920399A3}" destId="{B1BA0C53-D3D6-4711-85D6-9ADAAB4DD349}" srcOrd="0" destOrd="0" presId="urn:microsoft.com/office/officeart/2005/8/layout/hList7"/>
    <dgm:cxn modelId="{BF1EB40D-FCEB-411E-B4A8-18BD0F326E89}" type="presParOf" srcId="{4CEFE37D-3431-4E90-9B29-5729920399A3}" destId="{FE483AFC-151E-4DB4-A646-146960D5AC64}" srcOrd="1" destOrd="0" presId="urn:microsoft.com/office/officeart/2005/8/layout/hList7"/>
    <dgm:cxn modelId="{C83AE38D-F325-4F70-9C7E-FA06C14BA9D0}" type="presParOf" srcId="{4CEFE37D-3431-4E90-9B29-5729920399A3}" destId="{CF9CF365-55BC-49B6-B869-F633A4A22E06}" srcOrd="2" destOrd="0" presId="urn:microsoft.com/office/officeart/2005/8/layout/hList7"/>
    <dgm:cxn modelId="{58C38D59-4DAE-42D6-9D1C-01F744D36EE9}" type="presParOf" srcId="{4CEFE37D-3431-4E90-9B29-5729920399A3}" destId="{F12B0B6B-0571-49B0-8E6B-070C02D61392}" srcOrd="3" destOrd="0" presId="urn:microsoft.com/office/officeart/2005/8/layout/hList7"/>
    <dgm:cxn modelId="{822DE958-FF43-4B34-956F-433D51E05973}" type="presParOf" srcId="{ADCA0DA1-F3D1-4774-88FA-FA50E89AE3FF}" destId="{B0D17CC0-F7DB-466B-B2B6-2259750E8EF3}" srcOrd="7" destOrd="0" presId="urn:microsoft.com/office/officeart/2005/8/layout/hList7"/>
    <dgm:cxn modelId="{E6F0F8A2-233B-452B-A5AA-5BED9EEAD996}" type="presParOf" srcId="{ADCA0DA1-F3D1-4774-88FA-FA50E89AE3FF}" destId="{717CC19A-9A94-4520-9763-64113C546E9D}" srcOrd="8" destOrd="0" presId="urn:microsoft.com/office/officeart/2005/8/layout/hList7"/>
    <dgm:cxn modelId="{8F0D766E-6B6D-483E-B82C-D0E18A4F56F4}" type="presParOf" srcId="{717CC19A-9A94-4520-9763-64113C546E9D}" destId="{9B1884ED-5711-49C5-8592-C260E831193C}" srcOrd="0" destOrd="0" presId="urn:microsoft.com/office/officeart/2005/8/layout/hList7"/>
    <dgm:cxn modelId="{580A7F70-23DB-499F-A712-78850A1FFAE4}" type="presParOf" srcId="{717CC19A-9A94-4520-9763-64113C546E9D}" destId="{17672C25-FDC7-4F3D-B7C4-93DD0CBED484}" srcOrd="1" destOrd="0" presId="urn:microsoft.com/office/officeart/2005/8/layout/hList7"/>
    <dgm:cxn modelId="{66210739-F47F-455A-AA01-EBED9A470942}" type="presParOf" srcId="{717CC19A-9A94-4520-9763-64113C546E9D}" destId="{15022EF1-B43C-4C54-A739-1EC94B265C4F}" srcOrd="2" destOrd="0" presId="urn:microsoft.com/office/officeart/2005/8/layout/hList7"/>
    <dgm:cxn modelId="{FAD2DFE1-5609-4CD3-8401-50E1592CC88A}" type="presParOf" srcId="{717CC19A-9A94-4520-9763-64113C546E9D}" destId="{452C988E-CF13-4511-90B2-D134D8B6AE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7CFA6-239B-40B3-BF9E-2070F57A9536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7E5774A6-521D-443F-83D7-87EE0ABCF13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Contém a identificação e a operacionalização das adaptações curriculares significativas </a:t>
          </a:r>
        </a:p>
      </dgm:t>
    </dgm:pt>
    <dgm:pt modelId="{8C6B2500-CAEF-4676-96B4-ADC8EFCD62EB}" type="parTrans" cxnId="{7A6AAB5B-4B24-40C4-BB97-D66439E8F6A7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15BB7D1-6328-4FEC-94D9-4B7FE5EB4D1F}" type="sibTrans" cxnId="{7A6AAB5B-4B24-40C4-BB97-D66439E8F6A7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D8502EC-ED5C-4646-BBFA-CD9D5FE6924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pt-PT" sz="2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Integra as competências e as aprendizagens a desenvolver pelos alunos</a:t>
          </a:r>
        </a:p>
      </dgm:t>
    </dgm:pt>
    <dgm:pt modelId="{8723FF9B-4423-48E5-A65A-1D0F3ECF10BC}" type="parTrans" cxnId="{03CC52C3-3DD9-4C1B-8E77-33E4D318CA85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CF7747F-9BF5-46BE-8E73-E06AF64376EF}" type="sibTrans" cxnId="{03CC52C3-3DD9-4C1B-8E77-33E4D318CA85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7817E0D-897A-415D-9D11-EB857902D63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Identifica as estratégias de ensino e as adaptações a efetuar no processo de avaliação</a:t>
          </a:r>
        </a:p>
      </dgm:t>
    </dgm:pt>
    <dgm:pt modelId="{F7C9CF9C-222E-49D6-A67A-AB7B76EBFB52}" type="parTrans" cxnId="{33FD30A7-FBD1-4DDD-B976-9201D6C016BA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2B52560-6C5F-4AEB-AE59-BFCF633A3799}" type="sibTrans" cxnId="{33FD30A7-FBD1-4DDD-B976-9201D6C016BA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24144E5-D57E-4BA6-A6E9-0A42B154224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Baseia-se nas capacidades, preferências e necessidades do aluno</a:t>
          </a:r>
        </a:p>
      </dgm:t>
    </dgm:pt>
    <dgm:pt modelId="{22377F8A-04CA-4677-BC6D-E860F9F87041}" type="parTrans" cxnId="{F1C628B1-6854-4436-A6DE-61D6CE74E2E3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2711D65-01A3-431A-AAE7-44DE1DD51816}" type="sibTrans" cxnId="{F1C628B1-6854-4436-A6DE-61D6CE74E2E3}">
      <dgm:prSet/>
      <dgm:spPr/>
      <dgm:t>
        <a:bodyPr/>
        <a:lstStyle/>
        <a:p>
          <a:endParaRPr lang="pt-PT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0F22E7A-D3DA-48D9-B06C-2AB509058CFD}" type="pres">
      <dgm:prSet presAssocID="{FAA7CFA6-239B-40B3-BF9E-2070F57A95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2D158A-D9E1-40E9-A6CE-9292A7290D6F}" type="pres">
      <dgm:prSet presAssocID="{7E5774A6-521D-443F-83D7-87EE0ABCF138}" presName="parentLin" presStyleCnt="0"/>
      <dgm:spPr/>
    </dgm:pt>
    <dgm:pt modelId="{3B4225B1-BF92-4367-85E5-858E566F84C2}" type="pres">
      <dgm:prSet presAssocID="{7E5774A6-521D-443F-83D7-87EE0ABCF138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010CAE21-5FFB-4CF1-A24C-E84787B2E848}" type="pres">
      <dgm:prSet presAssocID="{7E5774A6-521D-443F-83D7-87EE0ABCF138}" presName="parentText" presStyleLbl="node1" presStyleIdx="0" presStyleCnt="4" custScaleY="525534" custLinFactNeighborY="3352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48248-E75C-4A45-8359-78C460B58021}" type="pres">
      <dgm:prSet presAssocID="{7E5774A6-521D-443F-83D7-87EE0ABCF138}" presName="negativeSpace" presStyleCnt="0"/>
      <dgm:spPr/>
    </dgm:pt>
    <dgm:pt modelId="{00F53342-5BE4-4D74-BBAC-3B306AE3CF40}" type="pres">
      <dgm:prSet presAssocID="{7E5774A6-521D-443F-83D7-87EE0ABCF138}" presName="childText" presStyleLbl="conFgAcc1" presStyleIdx="0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  <a:ln>
          <a:noFill/>
        </a:ln>
      </dgm:spPr>
    </dgm:pt>
    <dgm:pt modelId="{A72235EB-0FE6-4DF0-98C4-08467DAA3DA2}" type="pres">
      <dgm:prSet presAssocID="{B15BB7D1-6328-4FEC-94D9-4B7FE5EB4D1F}" presName="spaceBetweenRectangles" presStyleCnt="0"/>
      <dgm:spPr/>
    </dgm:pt>
    <dgm:pt modelId="{7D9C0130-374B-4CC3-9524-E44844CDF757}" type="pres">
      <dgm:prSet presAssocID="{DD8502EC-ED5C-4646-BBFA-CD9D5FE69245}" presName="parentLin" presStyleCnt="0"/>
      <dgm:spPr/>
    </dgm:pt>
    <dgm:pt modelId="{6D81AD36-517F-4F22-ADB9-6B9D1CE29E93}" type="pres">
      <dgm:prSet presAssocID="{DD8502EC-ED5C-4646-BBFA-CD9D5FE69245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F4A7A8D6-EF8F-435E-9196-2878A72ED2CE}" type="pres">
      <dgm:prSet presAssocID="{DD8502EC-ED5C-4646-BBFA-CD9D5FE69245}" presName="parentText" presStyleLbl="node1" presStyleIdx="1" presStyleCnt="4" custScaleY="505226" custLinFactNeighborY="3352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188FD-E7D2-4974-93C0-00459B028C1B}" type="pres">
      <dgm:prSet presAssocID="{DD8502EC-ED5C-4646-BBFA-CD9D5FE69245}" presName="negativeSpace" presStyleCnt="0"/>
      <dgm:spPr/>
    </dgm:pt>
    <dgm:pt modelId="{6449BA27-0C7C-4251-890D-AB5DBFF58850}" type="pres">
      <dgm:prSet presAssocID="{DD8502EC-ED5C-4646-BBFA-CD9D5FE69245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  <a:ln>
          <a:noFill/>
        </a:ln>
      </dgm:spPr>
    </dgm:pt>
    <dgm:pt modelId="{18800C7D-5945-4BFF-8020-841A0C191A1C}" type="pres">
      <dgm:prSet presAssocID="{3CF7747F-9BF5-46BE-8E73-E06AF64376EF}" presName="spaceBetweenRectangles" presStyleCnt="0"/>
      <dgm:spPr/>
    </dgm:pt>
    <dgm:pt modelId="{C4A0A6EE-137F-462B-BECF-D575C8AED25D}" type="pres">
      <dgm:prSet presAssocID="{27817E0D-897A-415D-9D11-EB857902D633}" presName="parentLin" presStyleCnt="0"/>
      <dgm:spPr/>
    </dgm:pt>
    <dgm:pt modelId="{9492B8FD-BF89-43A9-A3C4-26973A18536C}" type="pres">
      <dgm:prSet presAssocID="{27817E0D-897A-415D-9D11-EB857902D633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C7AC8497-CECA-4E5D-B46A-D4DD2F68B4EF}" type="pres">
      <dgm:prSet presAssocID="{27817E0D-897A-415D-9D11-EB857902D633}" presName="parentText" presStyleLbl="node1" presStyleIdx="2" presStyleCnt="4" custScaleY="514849" custLinFactNeighborY="3352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66BCAF-1A9D-48EF-819F-58529CCB0AF7}" type="pres">
      <dgm:prSet presAssocID="{27817E0D-897A-415D-9D11-EB857902D633}" presName="negativeSpace" presStyleCnt="0"/>
      <dgm:spPr/>
    </dgm:pt>
    <dgm:pt modelId="{20B952F6-46CD-4D5C-A006-437892898F6A}" type="pres">
      <dgm:prSet presAssocID="{27817E0D-897A-415D-9D11-EB857902D633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  <a:ln>
          <a:noFill/>
        </a:ln>
      </dgm:spPr>
    </dgm:pt>
    <dgm:pt modelId="{CC72AF48-9E47-445D-BCAD-885D6ACC27AB}" type="pres">
      <dgm:prSet presAssocID="{82B52560-6C5F-4AEB-AE59-BFCF633A3799}" presName="spaceBetweenRectangles" presStyleCnt="0"/>
      <dgm:spPr/>
    </dgm:pt>
    <dgm:pt modelId="{20C49C76-B43C-4C99-B27D-F7D9D0EF3CB7}" type="pres">
      <dgm:prSet presAssocID="{424144E5-D57E-4BA6-A6E9-0A42B1542246}" presName="parentLin" presStyleCnt="0"/>
      <dgm:spPr/>
    </dgm:pt>
    <dgm:pt modelId="{1439673A-17AD-4A14-877F-6D4C46E7D421}" type="pres">
      <dgm:prSet presAssocID="{424144E5-D57E-4BA6-A6E9-0A42B1542246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5F1AB3E4-9A11-4D6A-8418-9DCA57C1BBF7}" type="pres">
      <dgm:prSet presAssocID="{424144E5-D57E-4BA6-A6E9-0A42B1542246}" presName="parentText" presStyleLbl="node1" presStyleIdx="3" presStyleCnt="4" custScaleY="51262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F3042-0EF8-4598-A58D-07E0EA8A2CFC}" type="pres">
      <dgm:prSet presAssocID="{424144E5-D57E-4BA6-A6E9-0A42B1542246}" presName="negativeSpace" presStyleCnt="0"/>
      <dgm:spPr/>
    </dgm:pt>
    <dgm:pt modelId="{18A3F802-168C-4B08-9268-9554EC5AE216}" type="pres">
      <dgm:prSet presAssocID="{424144E5-D57E-4BA6-A6E9-0A42B1542246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  <a:ln>
          <a:noFill/>
        </a:ln>
      </dgm:spPr>
    </dgm:pt>
  </dgm:ptLst>
  <dgm:cxnLst>
    <dgm:cxn modelId="{4E1B7311-9048-424A-AF94-357EAB4746BF}" type="presOf" srcId="{27817E0D-897A-415D-9D11-EB857902D633}" destId="{C7AC8497-CECA-4E5D-B46A-D4DD2F68B4EF}" srcOrd="1" destOrd="0" presId="urn:microsoft.com/office/officeart/2005/8/layout/list1"/>
    <dgm:cxn modelId="{9465619F-7E8B-4E3D-B474-FCEE09A1FF2D}" type="presOf" srcId="{FAA7CFA6-239B-40B3-BF9E-2070F57A9536}" destId="{00F22E7A-D3DA-48D9-B06C-2AB509058CFD}" srcOrd="0" destOrd="0" presId="urn:microsoft.com/office/officeart/2005/8/layout/list1"/>
    <dgm:cxn modelId="{D4F7615A-F86E-49AD-B902-6AD850CEE215}" type="presOf" srcId="{424144E5-D57E-4BA6-A6E9-0A42B1542246}" destId="{1439673A-17AD-4A14-877F-6D4C46E7D421}" srcOrd="0" destOrd="0" presId="urn:microsoft.com/office/officeart/2005/8/layout/list1"/>
    <dgm:cxn modelId="{03CC52C3-3DD9-4C1B-8E77-33E4D318CA85}" srcId="{FAA7CFA6-239B-40B3-BF9E-2070F57A9536}" destId="{DD8502EC-ED5C-4646-BBFA-CD9D5FE69245}" srcOrd="1" destOrd="0" parTransId="{8723FF9B-4423-48E5-A65A-1D0F3ECF10BC}" sibTransId="{3CF7747F-9BF5-46BE-8E73-E06AF64376EF}"/>
    <dgm:cxn modelId="{14F2FC89-C59B-42B6-A5D5-F17FA1669998}" type="presOf" srcId="{27817E0D-897A-415D-9D11-EB857902D633}" destId="{9492B8FD-BF89-43A9-A3C4-26973A18536C}" srcOrd="0" destOrd="0" presId="urn:microsoft.com/office/officeart/2005/8/layout/list1"/>
    <dgm:cxn modelId="{7A6AAB5B-4B24-40C4-BB97-D66439E8F6A7}" srcId="{FAA7CFA6-239B-40B3-BF9E-2070F57A9536}" destId="{7E5774A6-521D-443F-83D7-87EE0ABCF138}" srcOrd="0" destOrd="0" parTransId="{8C6B2500-CAEF-4676-96B4-ADC8EFCD62EB}" sibTransId="{B15BB7D1-6328-4FEC-94D9-4B7FE5EB4D1F}"/>
    <dgm:cxn modelId="{DC9D43A5-62C0-4F2F-8603-60E8E2498E77}" type="presOf" srcId="{7E5774A6-521D-443F-83D7-87EE0ABCF138}" destId="{010CAE21-5FFB-4CF1-A24C-E84787B2E848}" srcOrd="1" destOrd="0" presId="urn:microsoft.com/office/officeart/2005/8/layout/list1"/>
    <dgm:cxn modelId="{5189A4BC-7366-4202-90C7-5D67F3152926}" type="presOf" srcId="{DD8502EC-ED5C-4646-BBFA-CD9D5FE69245}" destId="{F4A7A8D6-EF8F-435E-9196-2878A72ED2CE}" srcOrd="1" destOrd="0" presId="urn:microsoft.com/office/officeart/2005/8/layout/list1"/>
    <dgm:cxn modelId="{C767EAA2-BD09-4E8F-990B-68DBF8E903D5}" type="presOf" srcId="{DD8502EC-ED5C-4646-BBFA-CD9D5FE69245}" destId="{6D81AD36-517F-4F22-ADB9-6B9D1CE29E93}" srcOrd="0" destOrd="0" presId="urn:microsoft.com/office/officeart/2005/8/layout/list1"/>
    <dgm:cxn modelId="{73EDE9A1-003C-4703-99AA-C8B51D479BD6}" type="presOf" srcId="{424144E5-D57E-4BA6-A6E9-0A42B1542246}" destId="{5F1AB3E4-9A11-4D6A-8418-9DCA57C1BBF7}" srcOrd="1" destOrd="0" presId="urn:microsoft.com/office/officeart/2005/8/layout/list1"/>
    <dgm:cxn modelId="{33FD30A7-FBD1-4DDD-B976-9201D6C016BA}" srcId="{FAA7CFA6-239B-40B3-BF9E-2070F57A9536}" destId="{27817E0D-897A-415D-9D11-EB857902D633}" srcOrd="2" destOrd="0" parTransId="{F7C9CF9C-222E-49D6-A67A-AB7B76EBFB52}" sibTransId="{82B52560-6C5F-4AEB-AE59-BFCF633A3799}"/>
    <dgm:cxn modelId="{F1C628B1-6854-4436-A6DE-61D6CE74E2E3}" srcId="{FAA7CFA6-239B-40B3-BF9E-2070F57A9536}" destId="{424144E5-D57E-4BA6-A6E9-0A42B1542246}" srcOrd="3" destOrd="0" parTransId="{22377F8A-04CA-4677-BC6D-E860F9F87041}" sibTransId="{22711D65-01A3-431A-AAE7-44DE1DD51816}"/>
    <dgm:cxn modelId="{66ACCFEC-C52C-4E73-9234-A19160F646DE}" type="presOf" srcId="{7E5774A6-521D-443F-83D7-87EE0ABCF138}" destId="{3B4225B1-BF92-4367-85E5-858E566F84C2}" srcOrd="0" destOrd="0" presId="urn:microsoft.com/office/officeart/2005/8/layout/list1"/>
    <dgm:cxn modelId="{EA850785-4834-4651-B73D-49E1CACE04F7}" type="presParOf" srcId="{00F22E7A-D3DA-48D9-B06C-2AB509058CFD}" destId="{F02D158A-D9E1-40E9-A6CE-9292A7290D6F}" srcOrd="0" destOrd="0" presId="urn:microsoft.com/office/officeart/2005/8/layout/list1"/>
    <dgm:cxn modelId="{6D57288B-5D9D-4AE4-9607-079729D9B536}" type="presParOf" srcId="{F02D158A-D9E1-40E9-A6CE-9292A7290D6F}" destId="{3B4225B1-BF92-4367-85E5-858E566F84C2}" srcOrd="0" destOrd="0" presId="urn:microsoft.com/office/officeart/2005/8/layout/list1"/>
    <dgm:cxn modelId="{144755F9-DEB5-4CD0-8ACC-2E095218C0C1}" type="presParOf" srcId="{F02D158A-D9E1-40E9-A6CE-9292A7290D6F}" destId="{010CAE21-5FFB-4CF1-A24C-E84787B2E848}" srcOrd="1" destOrd="0" presId="urn:microsoft.com/office/officeart/2005/8/layout/list1"/>
    <dgm:cxn modelId="{0D51490C-0C1C-48C9-98E5-2869E64484E8}" type="presParOf" srcId="{00F22E7A-D3DA-48D9-B06C-2AB509058CFD}" destId="{F7048248-E75C-4A45-8359-78C460B58021}" srcOrd="1" destOrd="0" presId="urn:microsoft.com/office/officeart/2005/8/layout/list1"/>
    <dgm:cxn modelId="{5299230C-51E5-471C-B189-A20ABADB3555}" type="presParOf" srcId="{00F22E7A-D3DA-48D9-B06C-2AB509058CFD}" destId="{00F53342-5BE4-4D74-BBAC-3B306AE3CF40}" srcOrd="2" destOrd="0" presId="urn:microsoft.com/office/officeart/2005/8/layout/list1"/>
    <dgm:cxn modelId="{02EFA6E7-0506-4CA0-844A-5DCEF8805FE3}" type="presParOf" srcId="{00F22E7A-D3DA-48D9-B06C-2AB509058CFD}" destId="{A72235EB-0FE6-4DF0-98C4-08467DAA3DA2}" srcOrd="3" destOrd="0" presId="urn:microsoft.com/office/officeart/2005/8/layout/list1"/>
    <dgm:cxn modelId="{994F0D34-8621-4343-842D-351F3303AC8F}" type="presParOf" srcId="{00F22E7A-D3DA-48D9-B06C-2AB509058CFD}" destId="{7D9C0130-374B-4CC3-9524-E44844CDF757}" srcOrd="4" destOrd="0" presId="urn:microsoft.com/office/officeart/2005/8/layout/list1"/>
    <dgm:cxn modelId="{29AFDC02-C89E-4C96-9378-7D3CE9720DA7}" type="presParOf" srcId="{7D9C0130-374B-4CC3-9524-E44844CDF757}" destId="{6D81AD36-517F-4F22-ADB9-6B9D1CE29E93}" srcOrd="0" destOrd="0" presId="urn:microsoft.com/office/officeart/2005/8/layout/list1"/>
    <dgm:cxn modelId="{5D2DF03E-C94A-4361-846E-EE0D65EB1673}" type="presParOf" srcId="{7D9C0130-374B-4CC3-9524-E44844CDF757}" destId="{F4A7A8D6-EF8F-435E-9196-2878A72ED2CE}" srcOrd="1" destOrd="0" presId="urn:microsoft.com/office/officeart/2005/8/layout/list1"/>
    <dgm:cxn modelId="{F898AE11-93F4-43DD-9365-AF83A2BD49A5}" type="presParOf" srcId="{00F22E7A-D3DA-48D9-B06C-2AB509058CFD}" destId="{476188FD-E7D2-4974-93C0-00459B028C1B}" srcOrd="5" destOrd="0" presId="urn:microsoft.com/office/officeart/2005/8/layout/list1"/>
    <dgm:cxn modelId="{6D650404-B2D8-46F4-AA24-6DB95A2CB725}" type="presParOf" srcId="{00F22E7A-D3DA-48D9-B06C-2AB509058CFD}" destId="{6449BA27-0C7C-4251-890D-AB5DBFF58850}" srcOrd="6" destOrd="0" presId="urn:microsoft.com/office/officeart/2005/8/layout/list1"/>
    <dgm:cxn modelId="{A62073B0-C7FA-44E7-9407-83284E3B63ED}" type="presParOf" srcId="{00F22E7A-D3DA-48D9-B06C-2AB509058CFD}" destId="{18800C7D-5945-4BFF-8020-841A0C191A1C}" srcOrd="7" destOrd="0" presId="urn:microsoft.com/office/officeart/2005/8/layout/list1"/>
    <dgm:cxn modelId="{F55731C6-3C18-4E00-8EBE-FC04D4DEDCAB}" type="presParOf" srcId="{00F22E7A-D3DA-48D9-B06C-2AB509058CFD}" destId="{C4A0A6EE-137F-462B-BECF-D575C8AED25D}" srcOrd="8" destOrd="0" presId="urn:microsoft.com/office/officeart/2005/8/layout/list1"/>
    <dgm:cxn modelId="{8D8D48F2-F8DD-4C0D-9B8D-EE525FD724C3}" type="presParOf" srcId="{C4A0A6EE-137F-462B-BECF-D575C8AED25D}" destId="{9492B8FD-BF89-43A9-A3C4-26973A18536C}" srcOrd="0" destOrd="0" presId="urn:microsoft.com/office/officeart/2005/8/layout/list1"/>
    <dgm:cxn modelId="{26B58F7E-6269-49DC-A632-954327EADDF3}" type="presParOf" srcId="{C4A0A6EE-137F-462B-BECF-D575C8AED25D}" destId="{C7AC8497-CECA-4E5D-B46A-D4DD2F68B4EF}" srcOrd="1" destOrd="0" presId="urn:microsoft.com/office/officeart/2005/8/layout/list1"/>
    <dgm:cxn modelId="{C0763E45-C9E3-41EE-8255-015CBCA7AEE5}" type="presParOf" srcId="{00F22E7A-D3DA-48D9-B06C-2AB509058CFD}" destId="{9C66BCAF-1A9D-48EF-819F-58529CCB0AF7}" srcOrd="9" destOrd="0" presId="urn:microsoft.com/office/officeart/2005/8/layout/list1"/>
    <dgm:cxn modelId="{C8560197-0C15-4DF8-B168-5573AE2B326F}" type="presParOf" srcId="{00F22E7A-D3DA-48D9-B06C-2AB509058CFD}" destId="{20B952F6-46CD-4D5C-A006-437892898F6A}" srcOrd="10" destOrd="0" presId="urn:microsoft.com/office/officeart/2005/8/layout/list1"/>
    <dgm:cxn modelId="{57966BA6-7620-4A11-923F-FC491BE4202B}" type="presParOf" srcId="{00F22E7A-D3DA-48D9-B06C-2AB509058CFD}" destId="{CC72AF48-9E47-445D-BCAD-885D6ACC27AB}" srcOrd="11" destOrd="0" presId="urn:microsoft.com/office/officeart/2005/8/layout/list1"/>
    <dgm:cxn modelId="{77D3E383-F60A-4536-9518-B82A4CD128EF}" type="presParOf" srcId="{00F22E7A-D3DA-48D9-B06C-2AB509058CFD}" destId="{20C49C76-B43C-4C99-B27D-F7D9D0EF3CB7}" srcOrd="12" destOrd="0" presId="urn:microsoft.com/office/officeart/2005/8/layout/list1"/>
    <dgm:cxn modelId="{396D70E2-04E5-4D8E-B826-6D3569697347}" type="presParOf" srcId="{20C49C76-B43C-4C99-B27D-F7D9D0EF3CB7}" destId="{1439673A-17AD-4A14-877F-6D4C46E7D421}" srcOrd="0" destOrd="0" presId="urn:microsoft.com/office/officeart/2005/8/layout/list1"/>
    <dgm:cxn modelId="{7B590417-8F49-480D-A19A-DC1794FF64FF}" type="presParOf" srcId="{20C49C76-B43C-4C99-B27D-F7D9D0EF3CB7}" destId="{5F1AB3E4-9A11-4D6A-8418-9DCA57C1BBF7}" srcOrd="1" destOrd="0" presId="urn:microsoft.com/office/officeart/2005/8/layout/list1"/>
    <dgm:cxn modelId="{D7DC04A9-465B-4030-ACED-3F5948C27FFB}" type="presParOf" srcId="{00F22E7A-D3DA-48D9-B06C-2AB509058CFD}" destId="{8D7F3042-0EF8-4598-A58D-07E0EA8A2CFC}" srcOrd="13" destOrd="0" presId="urn:microsoft.com/office/officeart/2005/8/layout/list1"/>
    <dgm:cxn modelId="{6C1DE05F-C6FF-4390-BA14-BEB626D49A73}" type="presParOf" srcId="{00F22E7A-D3DA-48D9-B06C-2AB509058CFD}" destId="{18A3F802-168C-4B08-9268-9554EC5AE2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6DC52-445E-4899-8328-B08CF43AC19C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0030AA1D-727B-401E-BDB5-4C00294A05D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600" b="1" dirty="0">
              <a:solidFill>
                <a:schemeClr val="bg1"/>
              </a:solidFill>
            </a:rPr>
            <a:t>Instrumento dinâmico que complementa o PEI, três anos antes da idade limite da escolaridade obrigatória no sentido de preparar  a vida pós-escolar e, sempre que possível, para o exercício de uma atividade profissional</a:t>
          </a:r>
        </a:p>
      </dgm:t>
    </dgm:pt>
    <dgm:pt modelId="{1F338215-B5EF-4DA2-B686-7912F366BB2C}" type="parTrans" cxnId="{BBE25A55-A681-4211-842F-B83B17B38DBE}">
      <dgm:prSet/>
      <dgm:spPr/>
      <dgm:t>
        <a:bodyPr/>
        <a:lstStyle/>
        <a:p>
          <a:endParaRPr lang="pt-PT"/>
        </a:p>
      </dgm:t>
    </dgm:pt>
    <dgm:pt modelId="{EA9303FE-8DD8-48D8-9A9B-BA469DF3E257}" type="sibTrans" cxnId="{BBE25A55-A681-4211-842F-B83B17B38D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4CB5C36A-A620-4D75-AE0D-4DC3FD7908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600" b="1" dirty="0">
              <a:solidFill>
                <a:schemeClr val="bg1"/>
              </a:solidFill>
            </a:rPr>
            <a:t>Orienta-se pelo princípio da universalidade e da autodeterminação, do direito à educação e, em termos pedagógicos, pelos princípios da inclusão, da individualização, da funcionalidade, da transitoriedade e da flexibilidade</a:t>
          </a:r>
        </a:p>
      </dgm:t>
    </dgm:pt>
    <dgm:pt modelId="{602F8CFE-6F02-43E2-BB34-94E98BA02505}" type="parTrans" cxnId="{E5E8D369-824A-4AB0-A09F-B59722927A99}">
      <dgm:prSet/>
      <dgm:spPr/>
      <dgm:t>
        <a:bodyPr/>
        <a:lstStyle/>
        <a:p>
          <a:endParaRPr lang="pt-PT"/>
        </a:p>
      </dgm:t>
    </dgm:pt>
    <dgm:pt modelId="{F9CB29E1-6FC9-4438-B28A-84D1E6F7A028}" type="sibTrans" cxnId="{E5E8D369-824A-4AB0-A09F-B59722927A99}">
      <dgm:prSet/>
      <dgm:spPr/>
      <dgm:t>
        <a:bodyPr/>
        <a:lstStyle/>
        <a:p>
          <a:endParaRPr lang="pt-PT"/>
        </a:p>
      </dgm:t>
    </dgm:pt>
    <dgm:pt modelId="{EE8842B1-B516-411C-938F-191B6D3705C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600" b="1" dirty="0">
              <a:solidFill>
                <a:schemeClr val="bg1"/>
              </a:solidFill>
            </a:rPr>
            <a:t>Envolve todos os intervenientes incluindo o aluno, pais ou encarregados de educação</a:t>
          </a:r>
        </a:p>
      </dgm:t>
    </dgm:pt>
    <dgm:pt modelId="{E13C0903-6F44-4CBA-B27A-BB5D95076E3C}" type="parTrans" cxnId="{F4061B95-1C62-41F1-851A-F5C1FC0BA440}">
      <dgm:prSet/>
      <dgm:spPr/>
      <dgm:t>
        <a:bodyPr/>
        <a:lstStyle/>
        <a:p>
          <a:endParaRPr lang="pt-PT"/>
        </a:p>
      </dgm:t>
    </dgm:pt>
    <dgm:pt modelId="{55034E45-EA1F-4ABE-B53F-2F187FC88522}" type="sibTrans" cxnId="{F4061B95-1C62-41F1-851A-F5C1FC0BA440}">
      <dgm:prSet/>
      <dgm:spPr/>
      <dgm:t>
        <a:bodyPr/>
        <a:lstStyle/>
        <a:p>
          <a:endParaRPr lang="pt-PT"/>
        </a:p>
      </dgm:t>
    </dgm:pt>
    <dgm:pt modelId="{97EA0187-20B1-40AD-B95C-41E85B07531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600" b="1" dirty="0">
              <a:solidFill>
                <a:schemeClr val="bg1"/>
              </a:solidFill>
            </a:rPr>
            <a:t>Expressa um projeto de vida; define as etapas e ações a desenvolver</a:t>
          </a:r>
        </a:p>
      </dgm:t>
    </dgm:pt>
    <dgm:pt modelId="{A67FBECF-D999-48DB-9B2C-F047B9DC9A32}" type="parTrans" cxnId="{4B3E0A15-5607-45B0-B819-7BD8F9DD767B}">
      <dgm:prSet/>
      <dgm:spPr/>
      <dgm:t>
        <a:bodyPr/>
        <a:lstStyle/>
        <a:p>
          <a:endParaRPr lang="pt-PT"/>
        </a:p>
      </dgm:t>
    </dgm:pt>
    <dgm:pt modelId="{F0AB105F-439B-46D2-9B24-BB7238029AAB}" type="sibTrans" cxnId="{4B3E0A15-5607-45B0-B819-7BD8F9DD767B}">
      <dgm:prSet/>
      <dgm:spPr/>
      <dgm:t>
        <a:bodyPr/>
        <a:lstStyle/>
        <a:p>
          <a:endParaRPr lang="pt-PT"/>
        </a:p>
      </dgm:t>
    </dgm:pt>
    <dgm:pt modelId="{46DE8A22-919A-4DC5-8616-37744DA095C3}" type="pres">
      <dgm:prSet presAssocID="{8856DC52-445E-4899-8328-B08CF43AC1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2DFC313-0139-4BDF-AF7B-357AD1540569}" type="pres">
      <dgm:prSet presAssocID="{8856DC52-445E-4899-8328-B08CF43AC19C}" presName="Name1" presStyleCnt="0"/>
      <dgm:spPr/>
    </dgm:pt>
    <dgm:pt modelId="{4049EF29-7EBB-41C0-B1C4-58253F899DC5}" type="pres">
      <dgm:prSet presAssocID="{8856DC52-445E-4899-8328-B08CF43AC19C}" presName="cycle" presStyleCnt="0"/>
      <dgm:spPr/>
    </dgm:pt>
    <dgm:pt modelId="{99AE8751-C49D-4B4A-8E5A-ACB34AE579B5}" type="pres">
      <dgm:prSet presAssocID="{8856DC52-445E-4899-8328-B08CF43AC19C}" presName="srcNode" presStyleLbl="node1" presStyleIdx="0" presStyleCnt="4"/>
      <dgm:spPr/>
    </dgm:pt>
    <dgm:pt modelId="{6337CDD5-1A2D-4918-B2DD-0233705E1449}" type="pres">
      <dgm:prSet presAssocID="{8856DC52-445E-4899-8328-B08CF43AC19C}" presName="conn" presStyleLbl="parChTrans1D2" presStyleIdx="0" presStyleCnt="1"/>
      <dgm:spPr/>
      <dgm:t>
        <a:bodyPr/>
        <a:lstStyle/>
        <a:p>
          <a:endParaRPr lang="en-GB"/>
        </a:p>
      </dgm:t>
    </dgm:pt>
    <dgm:pt modelId="{BB01C180-7516-43CB-9660-5E27A331476D}" type="pres">
      <dgm:prSet presAssocID="{8856DC52-445E-4899-8328-B08CF43AC19C}" presName="extraNode" presStyleLbl="node1" presStyleIdx="0" presStyleCnt="4"/>
      <dgm:spPr/>
    </dgm:pt>
    <dgm:pt modelId="{F1B3BB26-C0B6-451E-B271-F49EA2033EEC}" type="pres">
      <dgm:prSet presAssocID="{8856DC52-445E-4899-8328-B08CF43AC19C}" presName="dstNode" presStyleLbl="node1" presStyleIdx="0" presStyleCnt="4"/>
      <dgm:spPr/>
    </dgm:pt>
    <dgm:pt modelId="{68E2FA90-40AF-414F-BB95-D9E6D31DFDB4}" type="pres">
      <dgm:prSet presAssocID="{0030AA1D-727B-401E-BDB5-4C00294A05D7}" presName="text_1" presStyleLbl="node1" presStyleIdx="0" presStyleCnt="4" custScaleY="120684" custLinFactNeighborX="-8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6FFD6-D50F-47B9-9719-E02491BD46C4}" type="pres">
      <dgm:prSet presAssocID="{0030AA1D-727B-401E-BDB5-4C00294A05D7}" presName="accent_1" presStyleCnt="0"/>
      <dgm:spPr/>
    </dgm:pt>
    <dgm:pt modelId="{DCBD8D7D-A901-4F08-B624-1D73EACD06A2}" type="pres">
      <dgm:prSet presAssocID="{0030AA1D-727B-401E-BDB5-4C00294A05D7}" presName="accentRepeatNode" presStyleLbl="solidFgAcc1" presStyleIdx="0" presStyleCnt="4"/>
      <dgm:spPr>
        <a:ln>
          <a:solidFill>
            <a:schemeClr val="accent1">
              <a:lumMod val="75000"/>
            </a:schemeClr>
          </a:solidFill>
        </a:ln>
      </dgm:spPr>
    </dgm:pt>
    <dgm:pt modelId="{D4BE2B75-8BA1-4760-B848-74AD4F87DAAD}" type="pres">
      <dgm:prSet presAssocID="{4CB5C36A-A620-4D75-AE0D-4DC3FD79086B}" presName="text_2" presStyleLbl="node1" presStyleIdx="1" presStyleCnt="4" custScaleY="134652" custLinFactNeighborY="8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5DC47-08B6-4DB0-A848-2C27AE567DB4}" type="pres">
      <dgm:prSet presAssocID="{4CB5C36A-A620-4D75-AE0D-4DC3FD79086B}" presName="accent_2" presStyleCnt="0"/>
      <dgm:spPr/>
    </dgm:pt>
    <dgm:pt modelId="{7DC92C8F-87C6-4DFD-B256-D9352F81FF4B}" type="pres">
      <dgm:prSet presAssocID="{4CB5C36A-A620-4D75-AE0D-4DC3FD79086B}" presName="accentRepeatNode" presStyleLbl="solidFgAcc1" presStyleIdx="1" presStyleCnt="4"/>
      <dgm:spPr>
        <a:ln>
          <a:solidFill>
            <a:schemeClr val="accent1">
              <a:lumMod val="75000"/>
            </a:schemeClr>
          </a:solidFill>
        </a:ln>
      </dgm:spPr>
    </dgm:pt>
    <dgm:pt modelId="{CCDE3CEE-CFCE-4EAE-A6F8-442EDA4CA21A}" type="pres">
      <dgm:prSet presAssocID="{97EA0187-20B1-40AD-B95C-41E85B075318}" presName="text_3" presStyleLbl="node1" presStyleIdx="2" presStyleCnt="4" custLinFactNeighborY="77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84A49-DF4E-48EF-BF02-32E4BFD93953}" type="pres">
      <dgm:prSet presAssocID="{97EA0187-20B1-40AD-B95C-41E85B075318}" presName="accent_3" presStyleCnt="0"/>
      <dgm:spPr/>
    </dgm:pt>
    <dgm:pt modelId="{C3C4EFEB-DCA8-4911-86A0-2EA9635A1AE3}" type="pres">
      <dgm:prSet presAssocID="{97EA0187-20B1-40AD-B95C-41E85B075318}" presName="accentRepeatNode" presStyleLbl="solidFgAcc1" presStyleIdx="2" presStyleCnt="4"/>
      <dgm:spPr>
        <a:ln>
          <a:solidFill>
            <a:schemeClr val="accent1">
              <a:lumMod val="75000"/>
            </a:schemeClr>
          </a:solidFill>
        </a:ln>
      </dgm:spPr>
    </dgm:pt>
    <dgm:pt modelId="{BAE535FC-9C68-4AD9-ACAE-D2B95BEBAC08}" type="pres">
      <dgm:prSet presAssocID="{EE8842B1-B516-411C-938F-191B6D3705CD}" presName="text_4" presStyleLbl="node1" presStyleIdx="3" presStyleCnt="4" custLinFactNeighborY="57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65B67-43F6-4C17-8CF7-FA3C2FDF7AAE}" type="pres">
      <dgm:prSet presAssocID="{EE8842B1-B516-411C-938F-191B6D3705CD}" presName="accent_4" presStyleCnt="0"/>
      <dgm:spPr/>
    </dgm:pt>
    <dgm:pt modelId="{653CDB70-F90D-4BD4-ABCF-5D6506F37501}" type="pres">
      <dgm:prSet presAssocID="{EE8842B1-B516-411C-938F-191B6D3705CD}" presName="accentRepeatNode" presStyleLbl="solidFgAcc1" presStyleIdx="3" presStyleCnt="4"/>
      <dgm:spPr>
        <a:ln>
          <a:solidFill>
            <a:schemeClr val="accent1">
              <a:lumMod val="75000"/>
            </a:schemeClr>
          </a:solidFill>
        </a:ln>
      </dgm:spPr>
    </dgm:pt>
  </dgm:ptLst>
  <dgm:cxnLst>
    <dgm:cxn modelId="{02A0E567-F3AD-4ED9-9149-D61A48E9BCAB}" type="presOf" srcId="{4CB5C36A-A620-4D75-AE0D-4DC3FD79086B}" destId="{D4BE2B75-8BA1-4760-B848-74AD4F87DAAD}" srcOrd="0" destOrd="0" presId="urn:microsoft.com/office/officeart/2008/layout/VerticalCurvedList"/>
    <dgm:cxn modelId="{93DDA085-10FA-416B-AD05-1ACAEEB67E4B}" type="presOf" srcId="{0030AA1D-727B-401E-BDB5-4C00294A05D7}" destId="{68E2FA90-40AF-414F-BB95-D9E6D31DFDB4}" srcOrd="0" destOrd="0" presId="urn:microsoft.com/office/officeart/2008/layout/VerticalCurvedList"/>
    <dgm:cxn modelId="{F4061B95-1C62-41F1-851A-F5C1FC0BA440}" srcId="{8856DC52-445E-4899-8328-B08CF43AC19C}" destId="{EE8842B1-B516-411C-938F-191B6D3705CD}" srcOrd="3" destOrd="0" parTransId="{E13C0903-6F44-4CBA-B27A-BB5D95076E3C}" sibTransId="{55034E45-EA1F-4ABE-B53F-2F187FC88522}"/>
    <dgm:cxn modelId="{B1591BEE-9573-4002-BDD4-9ADBA2E1CAE9}" type="presOf" srcId="{EE8842B1-B516-411C-938F-191B6D3705CD}" destId="{BAE535FC-9C68-4AD9-ACAE-D2B95BEBAC08}" srcOrd="0" destOrd="0" presId="urn:microsoft.com/office/officeart/2008/layout/VerticalCurvedList"/>
    <dgm:cxn modelId="{908C1E0F-DE29-46C5-941F-000AA0ADF02A}" type="presOf" srcId="{8856DC52-445E-4899-8328-B08CF43AC19C}" destId="{46DE8A22-919A-4DC5-8616-37744DA095C3}" srcOrd="0" destOrd="0" presId="urn:microsoft.com/office/officeart/2008/layout/VerticalCurvedList"/>
    <dgm:cxn modelId="{BBE25A55-A681-4211-842F-B83B17B38DBE}" srcId="{8856DC52-445E-4899-8328-B08CF43AC19C}" destId="{0030AA1D-727B-401E-BDB5-4C00294A05D7}" srcOrd="0" destOrd="0" parTransId="{1F338215-B5EF-4DA2-B686-7912F366BB2C}" sibTransId="{EA9303FE-8DD8-48D8-9A9B-BA469DF3E257}"/>
    <dgm:cxn modelId="{F9F01CB9-3C56-4FB3-8E33-6744E4E88240}" type="presOf" srcId="{97EA0187-20B1-40AD-B95C-41E85B075318}" destId="{CCDE3CEE-CFCE-4EAE-A6F8-442EDA4CA21A}" srcOrd="0" destOrd="0" presId="urn:microsoft.com/office/officeart/2008/layout/VerticalCurvedList"/>
    <dgm:cxn modelId="{4B3E0A15-5607-45B0-B819-7BD8F9DD767B}" srcId="{8856DC52-445E-4899-8328-B08CF43AC19C}" destId="{97EA0187-20B1-40AD-B95C-41E85B075318}" srcOrd="2" destOrd="0" parTransId="{A67FBECF-D999-48DB-9B2C-F047B9DC9A32}" sibTransId="{F0AB105F-439B-46D2-9B24-BB7238029AAB}"/>
    <dgm:cxn modelId="{E5E8D369-824A-4AB0-A09F-B59722927A99}" srcId="{8856DC52-445E-4899-8328-B08CF43AC19C}" destId="{4CB5C36A-A620-4D75-AE0D-4DC3FD79086B}" srcOrd="1" destOrd="0" parTransId="{602F8CFE-6F02-43E2-BB34-94E98BA02505}" sibTransId="{F9CB29E1-6FC9-4438-B28A-84D1E6F7A028}"/>
    <dgm:cxn modelId="{6D9D28D4-3283-448C-8839-2B129BBCFBA9}" type="presOf" srcId="{EA9303FE-8DD8-48D8-9A9B-BA469DF3E257}" destId="{6337CDD5-1A2D-4918-B2DD-0233705E1449}" srcOrd="0" destOrd="0" presId="urn:microsoft.com/office/officeart/2008/layout/VerticalCurvedList"/>
    <dgm:cxn modelId="{15BBDB29-0A7F-493B-8127-1981AB9104FA}" type="presParOf" srcId="{46DE8A22-919A-4DC5-8616-37744DA095C3}" destId="{22DFC313-0139-4BDF-AF7B-357AD1540569}" srcOrd="0" destOrd="0" presId="urn:microsoft.com/office/officeart/2008/layout/VerticalCurvedList"/>
    <dgm:cxn modelId="{498FFCD9-FA83-43FF-A23D-DAC19FB4CB4F}" type="presParOf" srcId="{22DFC313-0139-4BDF-AF7B-357AD1540569}" destId="{4049EF29-7EBB-41C0-B1C4-58253F899DC5}" srcOrd="0" destOrd="0" presId="urn:microsoft.com/office/officeart/2008/layout/VerticalCurvedList"/>
    <dgm:cxn modelId="{B317A470-8CAF-4DD7-90B2-FC30BDF6110B}" type="presParOf" srcId="{4049EF29-7EBB-41C0-B1C4-58253F899DC5}" destId="{99AE8751-C49D-4B4A-8E5A-ACB34AE579B5}" srcOrd="0" destOrd="0" presId="urn:microsoft.com/office/officeart/2008/layout/VerticalCurvedList"/>
    <dgm:cxn modelId="{473A1522-1856-4F83-A6A5-27B4627E4512}" type="presParOf" srcId="{4049EF29-7EBB-41C0-B1C4-58253F899DC5}" destId="{6337CDD5-1A2D-4918-B2DD-0233705E1449}" srcOrd="1" destOrd="0" presId="urn:microsoft.com/office/officeart/2008/layout/VerticalCurvedList"/>
    <dgm:cxn modelId="{14C93AA5-BCBC-48CF-9A70-EFBE3C40E45B}" type="presParOf" srcId="{4049EF29-7EBB-41C0-B1C4-58253F899DC5}" destId="{BB01C180-7516-43CB-9660-5E27A331476D}" srcOrd="2" destOrd="0" presId="urn:microsoft.com/office/officeart/2008/layout/VerticalCurvedList"/>
    <dgm:cxn modelId="{68E39DC8-8AE9-41C0-9AF1-0E536434E0DF}" type="presParOf" srcId="{4049EF29-7EBB-41C0-B1C4-58253F899DC5}" destId="{F1B3BB26-C0B6-451E-B271-F49EA2033EEC}" srcOrd="3" destOrd="0" presId="urn:microsoft.com/office/officeart/2008/layout/VerticalCurvedList"/>
    <dgm:cxn modelId="{2450247E-83D8-46B3-93EE-246A2C676CC9}" type="presParOf" srcId="{22DFC313-0139-4BDF-AF7B-357AD1540569}" destId="{68E2FA90-40AF-414F-BB95-D9E6D31DFDB4}" srcOrd="1" destOrd="0" presId="urn:microsoft.com/office/officeart/2008/layout/VerticalCurvedList"/>
    <dgm:cxn modelId="{BE2E93E1-1466-4E9B-91D4-D76D11B3C0E4}" type="presParOf" srcId="{22DFC313-0139-4BDF-AF7B-357AD1540569}" destId="{8F56FFD6-D50F-47B9-9719-E02491BD46C4}" srcOrd="2" destOrd="0" presId="urn:microsoft.com/office/officeart/2008/layout/VerticalCurvedList"/>
    <dgm:cxn modelId="{D77A939B-CD1A-4526-84B4-15CD8C68F9A7}" type="presParOf" srcId="{8F56FFD6-D50F-47B9-9719-E02491BD46C4}" destId="{DCBD8D7D-A901-4F08-B624-1D73EACD06A2}" srcOrd="0" destOrd="0" presId="urn:microsoft.com/office/officeart/2008/layout/VerticalCurvedList"/>
    <dgm:cxn modelId="{DDF5429B-18DC-4669-A62B-01F4A0AE5674}" type="presParOf" srcId="{22DFC313-0139-4BDF-AF7B-357AD1540569}" destId="{D4BE2B75-8BA1-4760-B848-74AD4F87DAAD}" srcOrd="3" destOrd="0" presId="urn:microsoft.com/office/officeart/2008/layout/VerticalCurvedList"/>
    <dgm:cxn modelId="{07AFB2E1-40EA-459B-921C-B8AD6672B236}" type="presParOf" srcId="{22DFC313-0139-4BDF-AF7B-357AD1540569}" destId="{1965DC47-08B6-4DB0-A848-2C27AE567DB4}" srcOrd="4" destOrd="0" presId="urn:microsoft.com/office/officeart/2008/layout/VerticalCurvedList"/>
    <dgm:cxn modelId="{F95EF23A-7493-4838-AB85-BA22B14C39D2}" type="presParOf" srcId="{1965DC47-08B6-4DB0-A848-2C27AE567DB4}" destId="{7DC92C8F-87C6-4DFD-B256-D9352F81FF4B}" srcOrd="0" destOrd="0" presId="urn:microsoft.com/office/officeart/2008/layout/VerticalCurvedList"/>
    <dgm:cxn modelId="{37193F48-30B5-47B5-80F4-31F06EB8D63A}" type="presParOf" srcId="{22DFC313-0139-4BDF-AF7B-357AD1540569}" destId="{CCDE3CEE-CFCE-4EAE-A6F8-442EDA4CA21A}" srcOrd="5" destOrd="0" presId="urn:microsoft.com/office/officeart/2008/layout/VerticalCurvedList"/>
    <dgm:cxn modelId="{182E2344-187A-4429-A0EF-551545451249}" type="presParOf" srcId="{22DFC313-0139-4BDF-AF7B-357AD1540569}" destId="{B7484A49-DF4E-48EF-BF02-32E4BFD93953}" srcOrd="6" destOrd="0" presId="urn:microsoft.com/office/officeart/2008/layout/VerticalCurvedList"/>
    <dgm:cxn modelId="{79B8ACDB-73AF-4B81-ABB6-B0F917D62FD6}" type="presParOf" srcId="{B7484A49-DF4E-48EF-BF02-32E4BFD93953}" destId="{C3C4EFEB-DCA8-4911-86A0-2EA9635A1AE3}" srcOrd="0" destOrd="0" presId="urn:microsoft.com/office/officeart/2008/layout/VerticalCurvedList"/>
    <dgm:cxn modelId="{F15016B2-3DA6-47EE-9DA4-E8617507F13B}" type="presParOf" srcId="{22DFC313-0139-4BDF-AF7B-357AD1540569}" destId="{BAE535FC-9C68-4AD9-ACAE-D2B95BEBAC08}" srcOrd="7" destOrd="0" presId="urn:microsoft.com/office/officeart/2008/layout/VerticalCurvedList"/>
    <dgm:cxn modelId="{005A4625-AAC9-456E-9FA8-391574DC4BCE}" type="presParOf" srcId="{22DFC313-0139-4BDF-AF7B-357AD1540569}" destId="{64A65B67-43F6-4C17-8CF7-FA3C2FDF7AAE}" srcOrd="8" destOrd="0" presId="urn:microsoft.com/office/officeart/2008/layout/VerticalCurvedList"/>
    <dgm:cxn modelId="{F1DBA132-8FEE-45C5-972C-804B852297C2}" type="presParOf" srcId="{64A65B67-43F6-4C17-8CF7-FA3C2FDF7AAE}" destId="{653CDB70-F90D-4BD4-ABCF-5D6506F375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A79F0-4CD5-4934-97EC-4A88A58183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0234D81-51CC-4B58-9432-D4E84E551255}">
      <dgm:prSet phldrT="[Texto]"/>
      <dgm:spPr/>
      <dgm:t>
        <a:bodyPr/>
        <a:lstStyle/>
        <a:p>
          <a:r>
            <a:rPr lang="pt-PT" dirty="0"/>
            <a:t>Alunos abrangidos por medidas universais e seletivas de suporte à aprendizagem</a:t>
          </a:r>
        </a:p>
      </dgm:t>
    </dgm:pt>
    <dgm:pt modelId="{0497A521-34F4-4531-AC24-51DFCF6A57C0}" type="parTrans" cxnId="{403AB41B-53EA-4A47-BF30-4374EF681B42}">
      <dgm:prSet/>
      <dgm:spPr/>
      <dgm:t>
        <a:bodyPr/>
        <a:lstStyle/>
        <a:p>
          <a:endParaRPr lang="pt-PT"/>
        </a:p>
      </dgm:t>
    </dgm:pt>
    <dgm:pt modelId="{7A82A7E8-7EE3-4AA4-B089-A591EEEAB1C8}" type="sibTrans" cxnId="{403AB41B-53EA-4A47-BF30-4374EF681B42}">
      <dgm:prSet/>
      <dgm:spPr/>
      <dgm:t>
        <a:bodyPr/>
        <a:lstStyle/>
        <a:p>
          <a:endParaRPr lang="pt-PT"/>
        </a:p>
      </dgm:t>
    </dgm:pt>
    <dgm:pt modelId="{A0B2B75A-67FB-4EA0-A627-D1A331CDE1D6}">
      <dgm:prSet phldrT="[Texto]"/>
      <dgm:spPr/>
      <dgm:t>
        <a:bodyPr/>
        <a:lstStyle/>
        <a:p>
          <a:r>
            <a:rPr lang="pt-PT" dirty="0"/>
            <a:t>Progressão realiza-se nos termos definidos na lei </a:t>
          </a:r>
        </a:p>
      </dgm:t>
    </dgm:pt>
    <dgm:pt modelId="{F75460EC-EF53-4BD4-B610-2ABA484C0DB6}" type="parTrans" cxnId="{70FD7F48-F898-49E8-ACDD-0B42739D8400}">
      <dgm:prSet/>
      <dgm:spPr/>
      <dgm:t>
        <a:bodyPr/>
        <a:lstStyle/>
        <a:p>
          <a:endParaRPr lang="pt-PT"/>
        </a:p>
      </dgm:t>
    </dgm:pt>
    <dgm:pt modelId="{EC6359AD-F2EC-4B06-B37F-5266DEAEDCB8}" type="sibTrans" cxnId="{70FD7F48-F898-49E8-ACDD-0B42739D8400}">
      <dgm:prSet/>
      <dgm:spPr/>
      <dgm:t>
        <a:bodyPr/>
        <a:lstStyle/>
        <a:p>
          <a:endParaRPr lang="pt-PT"/>
        </a:p>
      </dgm:t>
    </dgm:pt>
    <dgm:pt modelId="{4204963F-4542-47E6-8FD2-9983E46EA4CC}">
      <dgm:prSet phldrT="[Texto]"/>
      <dgm:spPr/>
      <dgm:t>
        <a:bodyPr/>
        <a:lstStyle/>
        <a:p>
          <a:r>
            <a:rPr lang="pt-PT" dirty="0"/>
            <a:t>Alunos abrangidos por medidas adicionais de suporte à aprendizagem</a:t>
          </a:r>
        </a:p>
      </dgm:t>
    </dgm:pt>
    <dgm:pt modelId="{B2B97C8D-C9E4-4D6A-9570-8C5A42F4CDBA}" type="parTrans" cxnId="{A8430278-4167-4D95-83E3-DA8DA288A039}">
      <dgm:prSet/>
      <dgm:spPr/>
      <dgm:t>
        <a:bodyPr/>
        <a:lstStyle/>
        <a:p>
          <a:endParaRPr lang="pt-PT"/>
        </a:p>
      </dgm:t>
    </dgm:pt>
    <dgm:pt modelId="{7FFCC5E8-8ED7-46BB-976E-AC11C969A507}" type="sibTrans" cxnId="{A8430278-4167-4D95-83E3-DA8DA288A039}">
      <dgm:prSet/>
      <dgm:spPr/>
      <dgm:t>
        <a:bodyPr/>
        <a:lstStyle/>
        <a:p>
          <a:endParaRPr lang="pt-PT"/>
        </a:p>
      </dgm:t>
    </dgm:pt>
    <dgm:pt modelId="{533F5175-958D-4A51-8F35-ABD172A0A91E}">
      <dgm:prSet phldrT="[Texto]"/>
      <dgm:spPr/>
      <dgm:t>
        <a:bodyPr/>
        <a:lstStyle/>
        <a:p>
          <a:r>
            <a:rPr lang="pt-PT" dirty="0"/>
            <a:t>Progressão realiza-se nos termos definidos no Relatório Técnico Pedagógico e do Programa Educativo Individual</a:t>
          </a:r>
        </a:p>
      </dgm:t>
    </dgm:pt>
    <dgm:pt modelId="{E2A36883-4E62-4060-AB10-B092814354AF}" type="parTrans" cxnId="{74B223C1-541E-47D2-94B4-50D30CD2A692}">
      <dgm:prSet/>
      <dgm:spPr/>
      <dgm:t>
        <a:bodyPr/>
        <a:lstStyle/>
        <a:p>
          <a:endParaRPr lang="pt-PT"/>
        </a:p>
      </dgm:t>
    </dgm:pt>
    <dgm:pt modelId="{5915AF6B-8355-4828-903C-8627BCF2FBE5}" type="sibTrans" cxnId="{74B223C1-541E-47D2-94B4-50D30CD2A692}">
      <dgm:prSet/>
      <dgm:spPr/>
      <dgm:t>
        <a:bodyPr/>
        <a:lstStyle/>
        <a:p>
          <a:endParaRPr lang="pt-PT"/>
        </a:p>
      </dgm:t>
    </dgm:pt>
    <dgm:pt modelId="{94534936-56A6-4F11-95AE-04E89CFB1A8B}" type="pres">
      <dgm:prSet presAssocID="{128A79F0-4CD5-4934-97EC-4A88A58183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354BB8-4845-49AA-B79D-B1467514A5F6}" type="pres">
      <dgm:prSet presAssocID="{F0234D81-51CC-4B58-9432-D4E84E5512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82E21B-B613-4DA1-9FFB-6DAD15751D0C}" type="pres">
      <dgm:prSet presAssocID="{F0234D81-51CC-4B58-9432-D4E84E55125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24842D-150B-4AC7-B2D4-0BC00C869332}" type="pres">
      <dgm:prSet presAssocID="{4204963F-4542-47E6-8FD2-9983E46EA4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EB4B26-F0AD-4E36-99DB-2967ABF59D83}" type="pres">
      <dgm:prSet presAssocID="{4204963F-4542-47E6-8FD2-9983E46EA4C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004801-ECC2-409F-BA7D-C99489708069}" type="presOf" srcId="{128A79F0-4CD5-4934-97EC-4A88A581836A}" destId="{94534936-56A6-4F11-95AE-04E89CFB1A8B}" srcOrd="0" destOrd="0" presId="urn:microsoft.com/office/officeart/2005/8/layout/vList2"/>
    <dgm:cxn modelId="{403AB41B-53EA-4A47-BF30-4374EF681B42}" srcId="{128A79F0-4CD5-4934-97EC-4A88A581836A}" destId="{F0234D81-51CC-4B58-9432-D4E84E551255}" srcOrd="0" destOrd="0" parTransId="{0497A521-34F4-4531-AC24-51DFCF6A57C0}" sibTransId="{7A82A7E8-7EE3-4AA4-B089-A591EEEAB1C8}"/>
    <dgm:cxn modelId="{74B223C1-541E-47D2-94B4-50D30CD2A692}" srcId="{4204963F-4542-47E6-8FD2-9983E46EA4CC}" destId="{533F5175-958D-4A51-8F35-ABD172A0A91E}" srcOrd="0" destOrd="0" parTransId="{E2A36883-4E62-4060-AB10-B092814354AF}" sibTransId="{5915AF6B-8355-4828-903C-8627BCF2FBE5}"/>
    <dgm:cxn modelId="{8C14ADB2-AB75-4CC8-8D05-E0CBB3642A02}" type="presOf" srcId="{A0B2B75A-67FB-4EA0-A627-D1A331CDE1D6}" destId="{E182E21B-B613-4DA1-9FFB-6DAD15751D0C}" srcOrd="0" destOrd="0" presId="urn:microsoft.com/office/officeart/2005/8/layout/vList2"/>
    <dgm:cxn modelId="{7E900AC9-1108-49D7-8A91-16882084C5F6}" type="presOf" srcId="{533F5175-958D-4A51-8F35-ABD172A0A91E}" destId="{14EB4B26-F0AD-4E36-99DB-2967ABF59D83}" srcOrd="0" destOrd="0" presId="urn:microsoft.com/office/officeart/2005/8/layout/vList2"/>
    <dgm:cxn modelId="{A8430278-4167-4D95-83E3-DA8DA288A039}" srcId="{128A79F0-4CD5-4934-97EC-4A88A581836A}" destId="{4204963F-4542-47E6-8FD2-9983E46EA4CC}" srcOrd="1" destOrd="0" parTransId="{B2B97C8D-C9E4-4D6A-9570-8C5A42F4CDBA}" sibTransId="{7FFCC5E8-8ED7-46BB-976E-AC11C969A507}"/>
    <dgm:cxn modelId="{81296B6A-B8E3-4E06-A0B2-23F10568A5C7}" type="presOf" srcId="{F0234D81-51CC-4B58-9432-D4E84E551255}" destId="{93354BB8-4845-49AA-B79D-B1467514A5F6}" srcOrd="0" destOrd="0" presId="urn:microsoft.com/office/officeart/2005/8/layout/vList2"/>
    <dgm:cxn modelId="{757E9BE7-7E97-49BF-A892-92015D08D332}" type="presOf" srcId="{4204963F-4542-47E6-8FD2-9983E46EA4CC}" destId="{D324842D-150B-4AC7-B2D4-0BC00C869332}" srcOrd="0" destOrd="0" presId="urn:microsoft.com/office/officeart/2005/8/layout/vList2"/>
    <dgm:cxn modelId="{70FD7F48-F898-49E8-ACDD-0B42739D8400}" srcId="{F0234D81-51CC-4B58-9432-D4E84E551255}" destId="{A0B2B75A-67FB-4EA0-A627-D1A331CDE1D6}" srcOrd="0" destOrd="0" parTransId="{F75460EC-EF53-4BD4-B610-2ABA484C0DB6}" sibTransId="{EC6359AD-F2EC-4B06-B37F-5266DEAEDCB8}"/>
    <dgm:cxn modelId="{8D1D7529-0843-49AD-974C-4AAB2577BDFC}" type="presParOf" srcId="{94534936-56A6-4F11-95AE-04E89CFB1A8B}" destId="{93354BB8-4845-49AA-B79D-B1467514A5F6}" srcOrd="0" destOrd="0" presId="urn:microsoft.com/office/officeart/2005/8/layout/vList2"/>
    <dgm:cxn modelId="{F6885316-12C0-423C-B799-8EBA4C678E84}" type="presParOf" srcId="{94534936-56A6-4F11-95AE-04E89CFB1A8B}" destId="{E182E21B-B613-4DA1-9FFB-6DAD15751D0C}" srcOrd="1" destOrd="0" presId="urn:microsoft.com/office/officeart/2005/8/layout/vList2"/>
    <dgm:cxn modelId="{F4FB6AE7-22DD-4D32-B021-E22A89279B4B}" type="presParOf" srcId="{94534936-56A6-4F11-95AE-04E89CFB1A8B}" destId="{D324842D-150B-4AC7-B2D4-0BC00C869332}" srcOrd="2" destOrd="0" presId="urn:microsoft.com/office/officeart/2005/8/layout/vList2"/>
    <dgm:cxn modelId="{7CBD1A29-01E7-4DBE-A0B8-46A27DF432BF}" type="presParOf" srcId="{94534936-56A6-4F11-95AE-04E89CFB1A8B}" destId="{14EB4B26-F0AD-4E36-99DB-2967ABF59D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36561D-E803-4077-A46A-48BEA6FF9BCF}" type="doc">
      <dgm:prSet loTypeId="urn:microsoft.com/office/officeart/2005/8/layout/h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A887DECA-49EF-4F26-A9F1-675611C46C7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2000" b="1" dirty="0">
              <a:solidFill>
                <a:schemeClr val="bg1"/>
              </a:solidFill>
            </a:rPr>
            <a:t>Escolas</a:t>
          </a:r>
        </a:p>
      </dgm:t>
    </dgm:pt>
    <dgm:pt modelId="{A607FADC-831B-45D6-87F9-EDA44E6D9AD8}" type="parTrans" cxnId="{B2B10A2C-A37E-4E53-ADBC-873BD05EC9DC}">
      <dgm:prSet/>
      <dgm:spPr/>
      <dgm:t>
        <a:bodyPr/>
        <a:lstStyle/>
        <a:p>
          <a:endParaRPr lang="pt-PT"/>
        </a:p>
      </dgm:t>
    </dgm:pt>
    <dgm:pt modelId="{7449EBD3-77F6-4C52-9927-4DE4A7029BB6}" type="sibTrans" cxnId="{B2B10A2C-A37E-4E53-ADBC-873BD05EC9DC}">
      <dgm:prSet/>
      <dgm:spPr/>
      <dgm:t>
        <a:bodyPr/>
        <a:lstStyle/>
        <a:p>
          <a:endParaRPr lang="pt-PT"/>
        </a:p>
      </dgm:t>
    </dgm:pt>
    <dgm:pt modelId="{28997861-31A6-46CC-96D9-10E6AEF3EF0C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PT" dirty="0">
              <a:solidFill>
                <a:schemeClr val="accent1">
                  <a:lumMod val="50000"/>
                </a:schemeClr>
              </a:solidFill>
            </a:rPr>
            <a:t>Relatórios de autoavaliação – resultados da monitorização da implementação do diploma</a:t>
          </a:r>
        </a:p>
      </dgm:t>
    </dgm:pt>
    <dgm:pt modelId="{B065E5E3-BFD9-4B0F-960C-45D24E11DDE5}" type="parTrans" cxnId="{83453615-1321-476E-9661-6888A043B381}">
      <dgm:prSet/>
      <dgm:spPr/>
      <dgm:t>
        <a:bodyPr/>
        <a:lstStyle/>
        <a:p>
          <a:endParaRPr lang="pt-PT"/>
        </a:p>
      </dgm:t>
    </dgm:pt>
    <dgm:pt modelId="{35D2BDCA-E5A5-4F26-A185-66A72EFDD2D4}" type="sibTrans" cxnId="{83453615-1321-476E-9661-6888A043B381}">
      <dgm:prSet/>
      <dgm:spPr/>
      <dgm:t>
        <a:bodyPr/>
        <a:lstStyle/>
        <a:p>
          <a:endParaRPr lang="pt-PT"/>
        </a:p>
      </dgm:t>
    </dgm:pt>
    <dgm:pt modelId="{7F9EAE87-05CC-4113-808C-F6FD09A0EFD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2000" b="1" dirty="0">
              <a:solidFill>
                <a:schemeClr val="bg1"/>
              </a:solidFill>
            </a:rPr>
            <a:t>IGEC</a:t>
          </a:r>
        </a:p>
      </dgm:t>
    </dgm:pt>
    <dgm:pt modelId="{E8AC4DFA-1AD0-4D62-91F2-12D99105C83B}" type="parTrans" cxnId="{9B55EAEE-E39F-41E8-B3E0-3E22F4256AA9}">
      <dgm:prSet/>
      <dgm:spPr/>
      <dgm:t>
        <a:bodyPr/>
        <a:lstStyle/>
        <a:p>
          <a:endParaRPr lang="pt-PT"/>
        </a:p>
      </dgm:t>
    </dgm:pt>
    <dgm:pt modelId="{71F47FC8-5229-4C60-B222-B4B5B9AA0D4C}" type="sibTrans" cxnId="{9B55EAEE-E39F-41E8-B3E0-3E22F4256AA9}">
      <dgm:prSet/>
      <dgm:spPr/>
      <dgm:t>
        <a:bodyPr/>
        <a:lstStyle/>
        <a:p>
          <a:endParaRPr lang="pt-PT"/>
        </a:p>
      </dgm:t>
    </dgm:pt>
    <dgm:pt modelId="{9FD4A194-5CC1-4FDA-9148-9E306233882A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PT" dirty="0">
              <a:solidFill>
                <a:schemeClr val="accent1">
                  <a:lumMod val="50000"/>
                </a:schemeClr>
              </a:solidFill>
            </a:rPr>
            <a:t>Prática de educação inclusiva de cada escola – relatório de meta-análise</a:t>
          </a:r>
        </a:p>
      </dgm:t>
    </dgm:pt>
    <dgm:pt modelId="{09A223AA-66E6-4746-ACD6-8650226A23C7}" type="parTrans" cxnId="{B1D14F90-C98F-4A85-8806-7F1A93125E96}">
      <dgm:prSet/>
      <dgm:spPr/>
      <dgm:t>
        <a:bodyPr/>
        <a:lstStyle/>
        <a:p>
          <a:endParaRPr lang="pt-PT"/>
        </a:p>
      </dgm:t>
    </dgm:pt>
    <dgm:pt modelId="{598EBA37-D336-4CBD-977E-2D23EB6E2BD6}" type="sibTrans" cxnId="{B1D14F90-C98F-4A85-8806-7F1A93125E96}">
      <dgm:prSet/>
      <dgm:spPr/>
      <dgm:t>
        <a:bodyPr/>
        <a:lstStyle/>
        <a:p>
          <a:endParaRPr lang="pt-PT"/>
        </a:p>
      </dgm:t>
    </dgm:pt>
    <dgm:pt modelId="{9E87CE0C-7338-45BD-8503-AF3A55B1BF1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2000" b="1" dirty="0">
              <a:solidFill>
                <a:schemeClr val="bg1"/>
              </a:solidFill>
            </a:rPr>
            <a:t>ME</a:t>
          </a:r>
        </a:p>
      </dgm:t>
    </dgm:pt>
    <dgm:pt modelId="{0908D998-FA66-4851-A231-8952F243B74A}" type="parTrans" cxnId="{21CC0BE4-E2AD-49DB-A95C-606F754E07AF}">
      <dgm:prSet/>
      <dgm:spPr/>
      <dgm:t>
        <a:bodyPr/>
        <a:lstStyle/>
        <a:p>
          <a:endParaRPr lang="pt-PT"/>
        </a:p>
      </dgm:t>
    </dgm:pt>
    <dgm:pt modelId="{A9877F5D-4B52-4086-8992-9AD8C397522B}" type="sibTrans" cxnId="{21CC0BE4-E2AD-49DB-A95C-606F754E07AF}">
      <dgm:prSet/>
      <dgm:spPr/>
      <dgm:t>
        <a:bodyPr/>
        <a:lstStyle/>
        <a:p>
          <a:endParaRPr lang="pt-PT"/>
        </a:p>
      </dgm:t>
    </dgm:pt>
    <dgm:pt modelId="{569D855A-53EB-4C93-AA74-91AB8EEA905C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PT" dirty="0">
              <a:solidFill>
                <a:schemeClr val="accent1">
                  <a:lumMod val="50000"/>
                </a:schemeClr>
              </a:solidFill>
            </a:rPr>
            <a:t>Avaliação intercalar da implementação – no prazo de 2 anos após entrada em vigor</a:t>
          </a:r>
        </a:p>
      </dgm:t>
    </dgm:pt>
    <dgm:pt modelId="{8B2840DC-F9DC-442A-BB4B-626B0999329D}" type="parTrans" cxnId="{0303A21E-95BB-4740-90C9-384A30AFFF62}">
      <dgm:prSet/>
      <dgm:spPr/>
      <dgm:t>
        <a:bodyPr/>
        <a:lstStyle/>
        <a:p>
          <a:endParaRPr lang="pt-PT"/>
        </a:p>
      </dgm:t>
    </dgm:pt>
    <dgm:pt modelId="{E33D2B8E-AE59-4BD2-8B19-C646D8B27495}" type="sibTrans" cxnId="{0303A21E-95BB-4740-90C9-384A30AFFF62}">
      <dgm:prSet/>
      <dgm:spPr/>
      <dgm:t>
        <a:bodyPr/>
        <a:lstStyle/>
        <a:p>
          <a:endParaRPr lang="pt-PT"/>
        </a:p>
      </dgm:t>
    </dgm:pt>
    <dgm:pt modelId="{F1715AE5-484E-4A4E-9A27-70318319A1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2000" b="1" dirty="0">
              <a:solidFill>
                <a:schemeClr val="bg1"/>
              </a:solidFill>
            </a:rPr>
            <a:t>ME</a:t>
          </a:r>
        </a:p>
      </dgm:t>
    </dgm:pt>
    <dgm:pt modelId="{1CDF666C-0684-43E2-8310-B30FA81836E8}" type="parTrans" cxnId="{E059E029-D29B-41C2-90D3-060ECD69728C}">
      <dgm:prSet/>
      <dgm:spPr/>
      <dgm:t>
        <a:bodyPr/>
        <a:lstStyle/>
        <a:p>
          <a:endParaRPr lang="pt-PT"/>
        </a:p>
      </dgm:t>
    </dgm:pt>
    <dgm:pt modelId="{1DEDEF71-D1B4-4F8C-9208-B14EAEC19F16}" type="sibTrans" cxnId="{E059E029-D29B-41C2-90D3-060ECD69728C}">
      <dgm:prSet/>
      <dgm:spPr/>
      <dgm:t>
        <a:bodyPr/>
        <a:lstStyle/>
        <a:p>
          <a:endParaRPr lang="pt-PT"/>
        </a:p>
      </dgm:t>
    </dgm:pt>
    <dgm:pt modelId="{29878894-44DA-4B2D-97F3-7FC46B982F3F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PT" dirty="0">
              <a:solidFill>
                <a:schemeClr val="accent1">
                  <a:lumMod val="50000"/>
                </a:schemeClr>
              </a:solidFill>
            </a:rPr>
            <a:t>A cada 5 anos promove avaliação da aplicação da lei</a:t>
          </a:r>
        </a:p>
      </dgm:t>
    </dgm:pt>
    <dgm:pt modelId="{EFDC5E40-6351-40AD-8AB4-6FE5D4296F1C}" type="parTrans" cxnId="{4866F8F2-2577-440F-B2BD-52F1579F3CB5}">
      <dgm:prSet/>
      <dgm:spPr/>
      <dgm:t>
        <a:bodyPr/>
        <a:lstStyle/>
        <a:p>
          <a:endParaRPr lang="pt-PT"/>
        </a:p>
      </dgm:t>
    </dgm:pt>
    <dgm:pt modelId="{B32247D9-916A-482F-8F48-785A7F31BC50}" type="sibTrans" cxnId="{4866F8F2-2577-440F-B2BD-52F1579F3CB5}">
      <dgm:prSet/>
      <dgm:spPr/>
      <dgm:t>
        <a:bodyPr/>
        <a:lstStyle/>
        <a:p>
          <a:endParaRPr lang="pt-PT"/>
        </a:p>
      </dgm:t>
    </dgm:pt>
    <dgm:pt modelId="{71FB5915-3A27-4FED-A705-04877FD0C70D}" type="pres">
      <dgm:prSet presAssocID="{9436561D-E803-4077-A46A-48BEA6FF9B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A7810E-B3D7-4A4D-860A-CD217C123B01}" type="pres">
      <dgm:prSet presAssocID="{A887DECA-49EF-4F26-A9F1-675611C46C74}" presName="composite" presStyleCnt="0"/>
      <dgm:spPr/>
    </dgm:pt>
    <dgm:pt modelId="{8A5990D2-55DB-4E72-BD28-91BA64FD837D}" type="pres">
      <dgm:prSet presAssocID="{A887DECA-49EF-4F26-A9F1-675611C46C74}" presName="parTx" presStyleLbl="alignNode1" presStyleIdx="0" presStyleCnt="4" custLinFactNeighborX="-1699" custLinFactNeighborY="-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5410E-5FA0-4627-8F30-478B4891932E}" type="pres">
      <dgm:prSet presAssocID="{A887DECA-49EF-4F26-A9F1-675611C46C74}" presName="desTx" presStyleLbl="alignAccFollowNode1" presStyleIdx="0" presStyleCnt="4" custScaleY="99054" custLinFactNeighborX="-1699" custLinFactNeighborY="-27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F5CC3-D3DE-4B65-8E94-2A90244084BF}" type="pres">
      <dgm:prSet presAssocID="{7449EBD3-77F6-4C52-9927-4DE4A7029BB6}" presName="space" presStyleCnt="0"/>
      <dgm:spPr/>
    </dgm:pt>
    <dgm:pt modelId="{F0B64B97-4800-44AF-8AD1-72E1090DB72D}" type="pres">
      <dgm:prSet presAssocID="{7F9EAE87-05CC-4113-808C-F6FD09A0EFD2}" presName="composite" presStyleCnt="0"/>
      <dgm:spPr/>
    </dgm:pt>
    <dgm:pt modelId="{38ED8749-39E3-44C2-B48C-49D741728060}" type="pres">
      <dgm:prSet presAssocID="{7F9EAE87-05CC-4113-808C-F6FD09A0EFD2}" presName="parTx" presStyleLbl="alignNode1" presStyleIdx="1" presStyleCnt="4" custLinFactNeighborX="-2818" custLinFactNeighborY="-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9A86FB-882A-4120-9F13-21B5233A4ABC}" type="pres">
      <dgm:prSet presAssocID="{7F9EAE87-05CC-4113-808C-F6FD09A0EFD2}" presName="desTx" presStyleLbl="alignAccFollowNode1" presStyleIdx="1" presStyleCnt="4" custLinFactNeighborX="-2818" custLinFactNeighborY="-9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AF7D2-5159-46E5-BC1A-939147A25488}" type="pres">
      <dgm:prSet presAssocID="{71F47FC8-5229-4C60-B222-B4B5B9AA0D4C}" presName="space" presStyleCnt="0"/>
      <dgm:spPr/>
    </dgm:pt>
    <dgm:pt modelId="{BCA71BDC-A74F-4A34-A690-BC4B015A0C45}" type="pres">
      <dgm:prSet presAssocID="{F1715AE5-484E-4A4E-9A27-70318319A1DD}" presName="composite" presStyleCnt="0"/>
      <dgm:spPr/>
    </dgm:pt>
    <dgm:pt modelId="{80731D37-D9F8-415B-BBF4-3F514303BD4B}" type="pres">
      <dgm:prSet presAssocID="{F1715AE5-484E-4A4E-9A27-70318319A1DD}" presName="parTx" presStyleLbl="alignNode1" presStyleIdx="2" presStyleCnt="4" custLinFactNeighborX="-792" custLinFactNeighborY="-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4008B-3E37-43B1-9C8D-89BC76731708}" type="pres">
      <dgm:prSet presAssocID="{F1715AE5-484E-4A4E-9A27-70318319A1D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E0CE8-C8BE-4F65-B157-2697C75D92BE}" type="pres">
      <dgm:prSet presAssocID="{1DEDEF71-D1B4-4F8C-9208-B14EAEC19F16}" presName="space" presStyleCnt="0"/>
      <dgm:spPr/>
    </dgm:pt>
    <dgm:pt modelId="{42751819-FD6C-4F03-8E96-0A8E71ADA076}" type="pres">
      <dgm:prSet presAssocID="{9E87CE0C-7338-45BD-8503-AF3A55B1BF1F}" presName="composite" presStyleCnt="0"/>
      <dgm:spPr/>
    </dgm:pt>
    <dgm:pt modelId="{61130F06-D845-43DA-8209-DCF7770CE31D}" type="pres">
      <dgm:prSet presAssocID="{9E87CE0C-7338-45BD-8503-AF3A55B1BF1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B1479-2384-42C6-B3B5-C687820C1266}" type="pres">
      <dgm:prSet presAssocID="{9E87CE0C-7338-45BD-8503-AF3A55B1BF1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453615-1321-476E-9661-6888A043B381}" srcId="{A887DECA-49EF-4F26-A9F1-675611C46C74}" destId="{28997861-31A6-46CC-96D9-10E6AEF3EF0C}" srcOrd="0" destOrd="0" parTransId="{B065E5E3-BFD9-4B0F-960C-45D24E11DDE5}" sibTransId="{35D2BDCA-E5A5-4F26-A185-66A72EFDD2D4}"/>
    <dgm:cxn modelId="{6CCAFB01-D6F9-49E3-B443-0CA02C731CA6}" type="presOf" srcId="{7F9EAE87-05CC-4113-808C-F6FD09A0EFD2}" destId="{38ED8749-39E3-44C2-B48C-49D741728060}" srcOrd="0" destOrd="0" presId="urn:microsoft.com/office/officeart/2005/8/layout/hList1"/>
    <dgm:cxn modelId="{BB63EDF4-EC27-4872-96C3-25E1972ECB78}" type="presOf" srcId="{A887DECA-49EF-4F26-A9F1-675611C46C74}" destId="{8A5990D2-55DB-4E72-BD28-91BA64FD837D}" srcOrd="0" destOrd="0" presId="urn:microsoft.com/office/officeart/2005/8/layout/hList1"/>
    <dgm:cxn modelId="{05B89249-1213-4423-82AE-4DA9EEC5AC2F}" type="presOf" srcId="{9436561D-E803-4077-A46A-48BEA6FF9BCF}" destId="{71FB5915-3A27-4FED-A705-04877FD0C70D}" srcOrd="0" destOrd="0" presId="urn:microsoft.com/office/officeart/2005/8/layout/hList1"/>
    <dgm:cxn modelId="{E059E029-D29B-41C2-90D3-060ECD69728C}" srcId="{9436561D-E803-4077-A46A-48BEA6FF9BCF}" destId="{F1715AE5-484E-4A4E-9A27-70318319A1DD}" srcOrd="2" destOrd="0" parTransId="{1CDF666C-0684-43E2-8310-B30FA81836E8}" sibTransId="{1DEDEF71-D1B4-4F8C-9208-B14EAEC19F16}"/>
    <dgm:cxn modelId="{4866F8F2-2577-440F-B2BD-52F1579F3CB5}" srcId="{F1715AE5-484E-4A4E-9A27-70318319A1DD}" destId="{29878894-44DA-4B2D-97F3-7FC46B982F3F}" srcOrd="0" destOrd="0" parTransId="{EFDC5E40-6351-40AD-8AB4-6FE5D4296F1C}" sibTransId="{B32247D9-916A-482F-8F48-785A7F31BC50}"/>
    <dgm:cxn modelId="{B1D14F90-C98F-4A85-8806-7F1A93125E96}" srcId="{7F9EAE87-05CC-4113-808C-F6FD09A0EFD2}" destId="{9FD4A194-5CC1-4FDA-9148-9E306233882A}" srcOrd="0" destOrd="0" parTransId="{09A223AA-66E6-4746-ACD6-8650226A23C7}" sibTransId="{598EBA37-D336-4CBD-977E-2D23EB6E2BD6}"/>
    <dgm:cxn modelId="{A22B80E7-E8FF-4C41-9748-EB785AE9FEB9}" type="presOf" srcId="{569D855A-53EB-4C93-AA74-91AB8EEA905C}" destId="{A5CB1479-2384-42C6-B3B5-C687820C1266}" srcOrd="0" destOrd="0" presId="urn:microsoft.com/office/officeart/2005/8/layout/hList1"/>
    <dgm:cxn modelId="{FC22708C-0716-4E02-933B-9E2327AD7069}" type="presOf" srcId="{F1715AE5-484E-4A4E-9A27-70318319A1DD}" destId="{80731D37-D9F8-415B-BBF4-3F514303BD4B}" srcOrd="0" destOrd="0" presId="urn:microsoft.com/office/officeart/2005/8/layout/hList1"/>
    <dgm:cxn modelId="{F39DB86F-51D0-4FED-9304-3DA00BC3C372}" type="presOf" srcId="{28997861-31A6-46CC-96D9-10E6AEF3EF0C}" destId="{AF35410E-5FA0-4627-8F30-478B4891932E}" srcOrd="0" destOrd="0" presId="urn:microsoft.com/office/officeart/2005/8/layout/hList1"/>
    <dgm:cxn modelId="{00CA03A5-248C-45EC-9446-94E35E90CA2F}" type="presOf" srcId="{9E87CE0C-7338-45BD-8503-AF3A55B1BF1F}" destId="{61130F06-D845-43DA-8209-DCF7770CE31D}" srcOrd="0" destOrd="0" presId="urn:microsoft.com/office/officeart/2005/8/layout/hList1"/>
    <dgm:cxn modelId="{21CC0BE4-E2AD-49DB-A95C-606F754E07AF}" srcId="{9436561D-E803-4077-A46A-48BEA6FF9BCF}" destId="{9E87CE0C-7338-45BD-8503-AF3A55B1BF1F}" srcOrd="3" destOrd="0" parTransId="{0908D998-FA66-4851-A231-8952F243B74A}" sibTransId="{A9877F5D-4B52-4086-8992-9AD8C397522B}"/>
    <dgm:cxn modelId="{9B55EAEE-E39F-41E8-B3E0-3E22F4256AA9}" srcId="{9436561D-E803-4077-A46A-48BEA6FF9BCF}" destId="{7F9EAE87-05CC-4113-808C-F6FD09A0EFD2}" srcOrd="1" destOrd="0" parTransId="{E8AC4DFA-1AD0-4D62-91F2-12D99105C83B}" sibTransId="{71F47FC8-5229-4C60-B222-B4B5B9AA0D4C}"/>
    <dgm:cxn modelId="{A1424A06-4CE3-4D34-93CD-E4D73D7CB12A}" type="presOf" srcId="{9FD4A194-5CC1-4FDA-9148-9E306233882A}" destId="{B59A86FB-882A-4120-9F13-21B5233A4ABC}" srcOrd="0" destOrd="0" presId="urn:microsoft.com/office/officeart/2005/8/layout/hList1"/>
    <dgm:cxn modelId="{0303A21E-95BB-4740-90C9-384A30AFFF62}" srcId="{9E87CE0C-7338-45BD-8503-AF3A55B1BF1F}" destId="{569D855A-53EB-4C93-AA74-91AB8EEA905C}" srcOrd="0" destOrd="0" parTransId="{8B2840DC-F9DC-442A-BB4B-626B0999329D}" sibTransId="{E33D2B8E-AE59-4BD2-8B19-C646D8B27495}"/>
    <dgm:cxn modelId="{B2B10A2C-A37E-4E53-ADBC-873BD05EC9DC}" srcId="{9436561D-E803-4077-A46A-48BEA6FF9BCF}" destId="{A887DECA-49EF-4F26-A9F1-675611C46C74}" srcOrd="0" destOrd="0" parTransId="{A607FADC-831B-45D6-87F9-EDA44E6D9AD8}" sibTransId="{7449EBD3-77F6-4C52-9927-4DE4A7029BB6}"/>
    <dgm:cxn modelId="{9614CF47-3A0A-449C-9B11-A61815ADB9DB}" type="presOf" srcId="{29878894-44DA-4B2D-97F3-7FC46B982F3F}" destId="{DB94008B-3E37-43B1-9C8D-89BC76731708}" srcOrd="0" destOrd="0" presId="urn:microsoft.com/office/officeart/2005/8/layout/hList1"/>
    <dgm:cxn modelId="{4C40612E-05E5-42C0-8EB9-7C82A2DA94E2}" type="presParOf" srcId="{71FB5915-3A27-4FED-A705-04877FD0C70D}" destId="{F0A7810E-B3D7-4A4D-860A-CD217C123B01}" srcOrd="0" destOrd="0" presId="urn:microsoft.com/office/officeart/2005/8/layout/hList1"/>
    <dgm:cxn modelId="{4C0194DA-5261-4F4E-9232-0C6B77ED6902}" type="presParOf" srcId="{F0A7810E-B3D7-4A4D-860A-CD217C123B01}" destId="{8A5990D2-55DB-4E72-BD28-91BA64FD837D}" srcOrd="0" destOrd="0" presId="urn:microsoft.com/office/officeart/2005/8/layout/hList1"/>
    <dgm:cxn modelId="{A3453A0E-AADA-4CE0-B0F1-08C76EFF054A}" type="presParOf" srcId="{F0A7810E-B3D7-4A4D-860A-CD217C123B01}" destId="{AF35410E-5FA0-4627-8F30-478B4891932E}" srcOrd="1" destOrd="0" presId="urn:microsoft.com/office/officeart/2005/8/layout/hList1"/>
    <dgm:cxn modelId="{BDD71DF7-4953-488D-A353-CFCA893492CC}" type="presParOf" srcId="{71FB5915-3A27-4FED-A705-04877FD0C70D}" destId="{54CF5CC3-D3DE-4B65-8E94-2A90244084BF}" srcOrd="1" destOrd="0" presId="urn:microsoft.com/office/officeart/2005/8/layout/hList1"/>
    <dgm:cxn modelId="{CA186ED1-8EBA-4EC1-AE59-9D978E0BD40A}" type="presParOf" srcId="{71FB5915-3A27-4FED-A705-04877FD0C70D}" destId="{F0B64B97-4800-44AF-8AD1-72E1090DB72D}" srcOrd="2" destOrd="0" presId="urn:microsoft.com/office/officeart/2005/8/layout/hList1"/>
    <dgm:cxn modelId="{F10A6997-643F-4980-9974-3A1E1220C889}" type="presParOf" srcId="{F0B64B97-4800-44AF-8AD1-72E1090DB72D}" destId="{38ED8749-39E3-44C2-B48C-49D741728060}" srcOrd="0" destOrd="0" presId="urn:microsoft.com/office/officeart/2005/8/layout/hList1"/>
    <dgm:cxn modelId="{29D301D3-9645-46E0-B394-55EB444FD95A}" type="presParOf" srcId="{F0B64B97-4800-44AF-8AD1-72E1090DB72D}" destId="{B59A86FB-882A-4120-9F13-21B5233A4ABC}" srcOrd="1" destOrd="0" presId="urn:microsoft.com/office/officeart/2005/8/layout/hList1"/>
    <dgm:cxn modelId="{A8CB131D-4D3F-4395-ACD5-C82089C8167F}" type="presParOf" srcId="{71FB5915-3A27-4FED-A705-04877FD0C70D}" destId="{E90AF7D2-5159-46E5-BC1A-939147A25488}" srcOrd="3" destOrd="0" presId="urn:microsoft.com/office/officeart/2005/8/layout/hList1"/>
    <dgm:cxn modelId="{522C336C-322C-4F87-8A90-8D3901625CF3}" type="presParOf" srcId="{71FB5915-3A27-4FED-A705-04877FD0C70D}" destId="{BCA71BDC-A74F-4A34-A690-BC4B015A0C45}" srcOrd="4" destOrd="0" presId="urn:microsoft.com/office/officeart/2005/8/layout/hList1"/>
    <dgm:cxn modelId="{18DE5428-5FBF-4569-AF80-EFB9B9C59B8E}" type="presParOf" srcId="{BCA71BDC-A74F-4A34-A690-BC4B015A0C45}" destId="{80731D37-D9F8-415B-BBF4-3F514303BD4B}" srcOrd="0" destOrd="0" presId="urn:microsoft.com/office/officeart/2005/8/layout/hList1"/>
    <dgm:cxn modelId="{69DE9225-9926-4613-A1FE-63F00456A032}" type="presParOf" srcId="{BCA71BDC-A74F-4A34-A690-BC4B015A0C45}" destId="{DB94008B-3E37-43B1-9C8D-89BC76731708}" srcOrd="1" destOrd="0" presId="urn:microsoft.com/office/officeart/2005/8/layout/hList1"/>
    <dgm:cxn modelId="{FC79513C-54ED-47D8-BA6B-C222947792D8}" type="presParOf" srcId="{71FB5915-3A27-4FED-A705-04877FD0C70D}" destId="{71CE0CE8-C8BE-4F65-B157-2697C75D92BE}" srcOrd="5" destOrd="0" presId="urn:microsoft.com/office/officeart/2005/8/layout/hList1"/>
    <dgm:cxn modelId="{6472C999-51AB-497B-A077-EAB565822F39}" type="presParOf" srcId="{71FB5915-3A27-4FED-A705-04877FD0C70D}" destId="{42751819-FD6C-4F03-8E96-0A8E71ADA076}" srcOrd="6" destOrd="0" presId="urn:microsoft.com/office/officeart/2005/8/layout/hList1"/>
    <dgm:cxn modelId="{BCF845FD-B5A0-489B-AB78-1A8FBEDB764C}" type="presParOf" srcId="{42751819-FD6C-4F03-8E96-0A8E71ADA076}" destId="{61130F06-D845-43DA-8209-DCF7770CE31D}" srcOrd="0" destOrd="0" presId="urn:microsoft.com/office/officeart/2005/8/layout/hList1"/>
    <dgm:cxn modelId="{FB426D02-CB69-4883-9228-8F71AAD0EB8A}" type="presParOf" srcId="{42751819-FD6C-4F03-8E96-0A8E71ADA076}" destId="{A5CB1479-2384-42C6-B3B5-C687820C12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7B49-7323-4618-8020-5BCBF480A5A7}">
      <dsp:nvSpPr>
        <dsp:cNvPr id="0" name=""/>
        <dsp:cNvSpPr/>
      </dsp:nvSpPr>
      <dsp:spPr>
        <a:xfrm>
          <a:off x="3238029" y="2526953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FF211-90C1-4E29-8775-8CA8D9D6FB56}">
      <dsp:nvSpPr>
        <dsp:cNvPr id="0" name=""/>
        <dsp:cNvSpPr/>
      </dsp:nvSpPr>
      <dsp:spPr>
        <a:xfrm>
          <a:off x="3114389" y="2725092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DE797-535F-4A94-A70D-84B5BD2039AD}">
      <dsp:nvSpPr>
        <dsp:cNvPr id="0" name=""/>
        <dsp:cNvSpPr/>
      </dsp:nvSpPr>
      <dsp:spPr>
        <a:xfrm>
          <a:off x="2967037" y="2896638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B620A-5A53-4A2F-94F1-6EB05AB764A1}">
      <dsp:nvSpPr>
        <dsp:cNvPr id="0" name=""/>
        <dsp:cNvSpPr/>
      </dsp:nvSpPr>
      <dsp:spPr>
        <a:xfrm>
          <a:off x="3143182" y="532826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8C17-BB2B-4326-9767-3BB8FF0E486E}">
      <dsp:nvSpPr>
        <dsp:cNvPr id="0" name=""/>
        <dsp:cNvSpPr/>
      </dsp:nvSpPr>
      <dsp:spPr>
        <a:xfrm>
          <a:off x="3331747" y="420460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0D3DA-8D84-4C42-8ED4-41E6CEA2E1A7}">
      <dsp:nvSpPr>
        <dsp:cNvPr id="0" name=""/>
        <dsp:cNvSpPr/>
      </dsp:nvSpPr>
      <dsp:spPr>
        <a:xfrm>
          <a:off x="3519747" y="308093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54B8F-F923-409C-A5B6-40A4BFBD5675}">
      <dsp:nvSpPr>
        <dsp:cNvPr id="0" name=""/>
        <dsp:cNvSpPr/>
      </dsp:nvSpPr>
      <dsp:spPr>
        <a:xfrm>
          <a:off x="3707748" y="420460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7756-C25E-49BE-9BD5-C3A07DCA4879}">
      <dsp:nvSpPr>
        <dsp:cNvPr id="0" name=""/>
        <dsp:cNvSpPr/>
      </dsp:nvSpPr>
      <dsp:spPr>
        <a:xfrm>
          <a:off x="3896313" y="532826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ECE85-F790-42C4-A9C8-56D581D95E4A}">
      <dsp:nvSpPr>
        <dsp:cNvPr id="0" name=""/>
        <dsp:cNvSpPr/>
      </dsp:nvSpPr>
      <dsp:spPr>
        <a:xfrm>
          <a:off x="3519747" y="545186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6FC3-7597-4583-BEAF-EB067102EA53}">
      <dsp:nvSpPr>
        <dsp:cNvPr id="0" name=""/>
        <dsp:cNvSpPr/>
      </dsp:nvSpPr>
      <dsp:spPr>
        <a:xfrm>
          <a:off x="3519747" y="782279"/>
          <a:ext cx="141141" cy="141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D043-53AE-4DF2-8D68-1317E6051F9C}">
      <dsp:nvSpPr>
        <dsp:cNvPr id="0" name=""/>
        <dsp:cNvSpPr/>
      </dsp:nvSpPr>
      <dsp:spPr>
        <a:xfrm>
          <a:off x="2371421" y="3412179"/>
          <a:ext cx="3044138" cy="816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4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rPr>
            <a:t>Uma visão universal ao invés da categorização dos alunos</a:t>
          </a:r>
          <a:endParaRPr lang="pt-PT" sz="1400" kern="1200" dirty="0">
            <a:solidFill>
              <a:schemeClr val="bg1"/>
            </a:solidFill>
          </a:endParaRPr>
        </a:p>
      </dsp:txBody>
      <dsp:txXfrm>
        <a:off x="2411281" y="3452039"/>
        <a:ext cx="2964418" cy="736808"/>
      </dsp:txXfrm>
    </dsp:sp>
    <dsp:sp modelId="{B4D93B7F-3DF1-4F3B-B14C-7FFB576559B9}">
      <dsp:nvSpPr>
        <dsp:cNvPr id="0" name=""/>
        <dsp:cNvSpPr/>
      </dsp:nvSpPr>
      <dsp:spPr>
        <a:xfrm>
          <a:off x="1584176" y="2646553"/>
          <a:ext cx="1411414" cy="14113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0CB79-3F21-4067-A98D-FA5ADD485941}">
      <dsp:nvSpPr>
        <dsp:cNvPr id="0" name=""/>
        <dsp:cNvSpPr/>
      </dsp:nvSpPr>
      <dsp:spPr>
        <a:xfrm>
          <a:off x="3658066" y="1815080"/>
          <a:ext cx="3044138" cy="816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4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>
              <a:solidFill>
                <a:schemeClr val="bg1"/>
              </a:solidFill>
            </a:rPr>
            <a:t>Centra a resposta na promoção do sucesso para todos </a:t>
          </a:r>
          <a:endParaRPr lang="pt-PT" sz="1400" kern="1200" dirty="0">
            <a:solidFill>
              <a:schemeClr val="bg1"/>
            </a:solidFill>
          </a:endParaRPr>
        </a:p>
      </dsp:txBody>
      <dsp:txXfrm>
        <a:off x="3697926" y="1854940"/>
        <a:ext cx="2964418" cy="736808"/>
      </dsp:txXfrm>
    </dsp:sp>
    <dsp:sp modelId="{44186BCF-6CF0-42DB-AA0E-838EF7D92652}">
      <dsp:nvSpPr>
        <dsp:cNvPr id="0" name=""/>
        <dsp:cNvSpPr/>
      </dsp:nvSpPr>
      <dsp:spPr>
        <a:xfrm>
          <a:off x="2814040" y="1015032"/>
          <a:ext cx="1411414" cy="14113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9719-0A57-4848-9D6B-71E46E323BF2}">
      <dsp:nvSpPr>
        <dsp:cNvPr id="0" name=""/>
        <dsp:cNvSpPr/>
      </dsp:nvSpPr>
      <dsp:spPr>
        <a:xfrm>
          <a:off x="-5530649" y="-846752"/>
          <a:ext cx="6585088" cy="6585088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175A8-5AAA-48CA-ADC3-AFEB3263E0DA}">
      <dsp:nvSpPr>
        <dsp:cNvPr id="0" name=""/>
        <dsp:cNvSpPr/>
      </dsp:nvSpPr>
      <dsp:spPr>
        <a:xfrm>
          <a:off x="461012" y="225562"/>
          <a:ext cx="5684868" cy="771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Equidade e a igualdade de oportunidades no acesso ao currículo</a:t>
          </a:r>
        </a:p>
      </dsp:txBody>
      <dsp:txXfrm>
        <a:off x="461012" y="225562"/>
        <a:ext cx="5684868" cy="771771"/>
      </dsp:txXfrm>
    </dsp:sp>
    <dsp:sp modelId="{B992764F-FAF8-47B9-B606-58CC72AEFA8C}">
      <dsp:nvSpPr>
        <dsp:cNvPr id="0" name=""/>
        <dsp:cNvSpPr/>
      </dsp:nvSpPr>
      <dsp:spPr>
        <a:xfrm>
          <a:off x="78734" y="229170"/>
          <a:ext cx="764554" cy="764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FE08-C0AB-4B48-B93E-838CB98DA284}">
      <dsp:nvSpPr>
        <dsp:cNvPr id="0" name=""/>
        <dsp:cNvSpPr/>
      </dsp:nvSpPr>
      <dsp:spPr>
        <a:xfrm>
          <a:off x="899297" y="1222798"/>
          <a:ext cx="5246582" cy="61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Visão Universal</a:t>
          </a:r>
        </a:p>
      </dsp:txBody>
      <dsp:txXfrm>
        <a:off x="899297" y="1222798"/>
        <a:ext cx="5246582" cy="611643"/>
      </dsp:txXfrm>
    </dsp:sp>
    <dsp:sp modelId="{D0ECBBA9-E276-4453-AF16-3062CE518F5F}">
      <dsp:nvSpPr>
        <dsp:cNvPr id="0" name=""/>
        <dsp:cNvSpPr/>
      </dsp:nvSpPr>
      <dsp:spPr>
        <a:xfrm>
          <a:off x="517020" y="1146342"/>
          <a:ext cx="764554" cy="764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005C6-A727-40A6-80B0-6064C77C1A23}">
      <dsp:nvSpPr>
        <dsp:cNvPr id="0" name=""/>
        <dsp:cNvSpPr/>
      </dsp:nvSpPr>
      <dsp:spPr>
        <a:xfrm>
          <a:off x="1033816" y="2139970"/>
          <a:ext cx="5112064" cy="61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Intervenção multinível</a:t>
          </a:r>
        </a:p>
      </dsp:txBody>
      <dsp:txXfrm>
        <a:off x="1033816" y="2139970"/>
        <a:ext cx="5112064" cy="611643"/>
      </dsp:txXfrm>
    </dsp:sp>
    <dsp:sp modelId="{3D231A4C-79D6-4E42-9327-72FDF7D706AB}">
      <dsp:nvSpPr>
        <dsp:cNvPr id="0" name=""/>
        <dsp:cNvSpPr/>
      </dsp:nvSpPr>
      <dsp:spPr>
        <a:xfrm>
          <a:off x="651539" y="2063514"/>
          <a:ext cx="764554" cy="764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6FF8B-D538-4A92-81CE-889A9BB72C54}">
      <dsp:nvSpPr>
        <dsp:cNvPr id="0" name=""/>
        <dsp:cNvSpPr/>
      </dsp:nvSpPr>
      <dsp:spPr>
        <a:xfrm>
          <a:off x="899297" y="3057142"/>
          <a:ext cx="5246582" cy="61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92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400" kern="1200" dirty="0"/>
            <a:t>Trabalho em equipa multidisciplinar</a:t>
          </a:r>
        </a:p>
      </dsp:txBody>
      <dsp:txXfrm>
        <a:off x="899297" y="3057142"/>
        <a:ext cx="5246582" cy="611643"/>
      </dsp:txXfrm>
    </dsp:sp>
    <dsp:sp modelId="{ED90AF6A-0CBF-4EFA-9C18-53E2E6A41543}">
      <dsp:nvSpPr>
        <dsp:cNvPr id="0" name=""/>
        <dsp:cNvSpPr/>
      </dsp:nvSpPr>
      <dsp:spPr>
        <a:xfrm>
          <a:off x="517020" y="2980686"/>
          <a:ext cx="764554" cy="764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A3CD7-E09A-4773-BE1C-C16154620F68}">
      <dsp:nvSpPr>
        <dsp:cNvPr id="0" name=""/>
        <dsp:cNvSpPr/>
      </dsp:nvSpPr>
      <dsp:spPr>
        <a:xfrm>
          <a:off x="461012" y="3974314"/>
          <a:ext cx="5684868" cy="61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Mobilização complementar de recursos</a:t>
          </a:r>
        </a:p>
      </dsp:txBody>
      <dsp:txXfrm>
        <a:off x="461012" y="3974314"/>
        <a:ext cx="5684868" cy="611643"/>
      </dsp:txXfrm>
    </dsp:sp>
    <dsp:sp modelId="{7D504C9C-9710-4039-8414-FAE0C7E14DCD}">
      <dsp:nvSpPr>
        <dsp:cNvPr id="0" name=""/>
        <dsp:cNvSpPr/>
      </dsp:nvSpPr>
      <dsp:spPr>
        <a:xfrm>
          <a:off x="78734" y="3897858"/>
          <a:ext cx="764554" cy="764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7D54-57FF-4BFF-BDEB-182B04A48851}">
      <dsp:nvSpPr>
        <dsp:cNvPr id="0" name=""/>
        <dsp:cNvSpPr/>
      </dsp:nvSpPr>
      <dsp:spPr>
        <a:xfrm rot="2293874">
          <a:off x="2943299" y="3144095"/>
          <a:ext cx="839799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839799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CB38-D8B0-498C-9A84-E1FE48A022C7}">
      <dsp:nvSpPr>
        <dsp:cNvPr id="0" name=""/>
        <dsp:cNvSpPr/>
      </dsp:nvSpPr>
      <dsp:spPr>
        <a:xfrm rot="21508771">
          <a:off x="3033067" y="2210557"/>
          <a:ext cx="1658318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658318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C5BF7-F427-460E-A490-296AFFC4AD74}">
      <dsp:nvSpPr>
        <dsp:cNvPr id="0" name=""/>
        <dsp:cNvSpPr/>
      </dsp:nvSpPr>
      <dsp:spPr>
        <a:xfrm rot="18988235">
          <a:off x="2943591" y="1268766"/>
          <a:ext cx="652907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652907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14E48-7C17-40FC-B79F-4B9DF94B02C4}">
      <dsp:nvSpPr>
        <dsp:cNvPr id="0" name=""/>
        <dsp:cNvSpPr/>
      </dsp:nvSpPr>
      <dsp:spPr>
        <a:xfrm>
          <a:off x="1018451" y="1484585"/>
          <a:ext cx="2286446" cy="228644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65B96-3381-4F75-8C2F-710BA6AA5147}">
      <dsp:nvSpPr>
        <dsp:cNvPr id="0" name=""/>
        <dsp:cNvSpPr/>
      </dsp:nvSpPr>
      <dsp:spPr>
        <a:xfrm>
          <a:off x="3368145" y="12775"/>
          <a:ext cx="1153381" cy="1279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Recursos Humanos</a:t>
          </a:r>
          <a:endParaRPr lang="pt-PT" sz="1500" kern="1200" dirty="0"/>
        </a:p>
      </dsp:txBody>
      <dsp:txXfrm>
        <a:off x="3537054" y="200222"/>
        <a:ext cx="815563" cy="905076"/>
      </dsp:txXfrm>
    </dsp:sp>
    <dsp:sp modelId="{34E9367D-7096-49F1-A5C2-78D9F13A5638}">
      <dsp:nvSpPr>
        <dsp:cNvPr id="0" name=""/>
        <dsp:cNvSpPr/>
      </dsp:nvSpPr>
      <dsp:spPr>
        <a:xfrm>
          <a:off x="4871054" y="76069"/>
          <a:ext cx="1730071" cy="1279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Docentes de Educação Especial</a:t>
          </a:r>
          <a:endParaRPr lang="pt-PT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Técnicos Especializados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Assistentes Operacionais</a:t>
          </a:r>
        </a:p>
      </dsp:txBody>
      <dsp:txXfrm>
        <a:off x="4871054" y="76069"/>
        <a:ext cx="1730071" cy="1279970"/>
      </dsp:txXfrm>
    </dsp:sp>
    <dsp:sp modelId="{B245C0E3-7036-41DF-9D70-A91B94B2FE3A}">
      <dsp:nvSpPr>
        <dsp:cNvPr id="0" name=""/>
        <dsp:cNvSpPr/>
      </dsp:nvSpPr>
      <dsp:spPr>
        <a:xfrm>
          <a:off x="4690868" y="1556594"/>
          <a:ext cx="1279970" cy="1279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Recursos </a:t>
          </a:r>
          <a:r>
            <a:rPr lang="pt-PT" sz="1500" b="1" kern="1200" dirty="0" err="1"/>
            <a:t>Organi-zacionais</a:t>
          </a:r>
          <a:endParaRPr lang="pt-PT" sz="1500" kern="1200" dirty="0"/>
        </a:p>
      </dsp:txBody>
      <dsp:txXfrm>
        <a:off x="4878315" y="1744041"/>
        <a:ext cx="905076" cy="905076"/>
      </dsp:txXfrm>
    </dsp:sp>
    <dsp:sp modelId="{F54BB5BC-8C4D-4682-8701-F0AE3816C35B}">
      <dsp:nvSpPr>
        <dsp:cNvPr id="0" name=""/>
        <dsp:cNvSpPr/>
      </dsp:nvSpPr>
      <dsp:spPr>
        <a:xfrm>
          <a:off x="6098835" y="1556594"/>
          <a:ext cx="1919955" cy="1279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Equipa Multidisciplinar</a:t>
          </a:r>
          <a:endParaRPr lang="pt-PT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Centro de Apoio à Aprendizagem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kern="1200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. Domínio Visão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kern="1200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. Educação Bilingue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Esc. </a:t>
          </a:r>
          <a:r>
            <a:rPr lang="pt-PT" sz="1400" b="1" kern="1200" dirty="0" err="1">
              <a:solidFill>
                <a:schemeClr val="tx2">
                  <a:lumMod val="75000"/>
                </a:schemeClr>
              </a:solidFill>
            </a:rPr>
            <a:t>Ref</a:t>
          </a: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. Intervenção Precoce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>
              <a:solidFill>
                <a:schemeClr val="tx2">
                  <a:lumMod val="75000"/>
                </a:schemeClr>
              </a:solidFill>
            </a:rPr>
            <a:t>Centros Recursos TIC EE</a:t>
          </a:r>
        </a:p>
      </dsp:txBody>
      <dsp:txXfrm>
        <a:off x="6098835" y="1556594"/>
        <a:ext cx="1919955" cy="1279970"/>
      </dsp:txXfrm>
    </dsp:sp>
    <dsp:sp modelId="{6154F655-0063-4390-89A3-4EE245A351DC}">
      <dsp:nvSpPr>
        <dsp:cNvPr id="0" name=""/>
        <dsp:cNvSpPr/>
      </dsp:nvSpPr>
      <dsp:spPr>
        <a:xfrm>
          <a:off x="3538738" y="3196956"/>
          <a:ext cx="1344365" cy="1279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Recursos Específicos</a:t>
          </a:r>
          <a:endParaRPr lang="pt-PT" sz="1500" kern="1200" dirty="0"/>
        </a:p>
      </dsp:txBody>
      <dsp:txXfrm>
        <a:off x="3735616" y="3384403"/>
        <a:ext cx="950609" cy="905076"/>
      </dsp:txXfrm>
    </dsp:sp>
    <dsp:sp modelId="{8710AC62-7B12-4CF5-80F0-A27BFEBF286E}">
      <dsp:nvSpPr>
        <dsp:cNvPr id="0" name=""/>
        <dsp:cNvSpPr/>
      </dsp:nvSpPr>
      <dsp:spPr>
        <a:xfrm>
          <a:off x="4930606" y="3196956"/>
          <a:ext cx="2016548" cy="1279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/>
            <a:t>Equipas Locais 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/>
            <a:t>Equipas Saúde Escolar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err="1"/>
            <a:t>CPCJ’s</a:t>
          </a:r>
          <a:endParaRPr lang="pt-P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/>
            <a:t>CRI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/>
            <a:t>Instituições da Comunidade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/>
            <a:t>Estabelecimentos Ed. Especial com acordo com ME</a:t>
          </a:r>
        </a:p>
      </dsp:txBody>
      <dsp:txXfrm>
        <a:off x="4930606" y="3196956"/>
        <a:ext cx="2016548" cy="127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6F5B6-18BB-441D-8EF2-726F8E092E1D}">
      <dsp:nvSpPr>
        <dsp:cNvPr id="0" name=""/>
        <dsp:cNvSpPr/>
      </dsp:nvSpPr>
      <dsp:spPr>
        <a:xfrm>
          <a:off x="0" y="0"/>
          <a:ext cx="1607343" cy="492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Promover a qualidade da participação dos alunos nos vários contextos de aprendizagem.</a:t>
          </a:r>
        </a:p>
      </dsp:txBody>
      <dsp:txXfrm>
        <a:off x="0" y="1971764"/>
        <a:ext cx="1607343" cy="1971764"/>
      </dsp:txXfrm>
    </dsp:sp>
    <dsp:sp modelId="{6CA2499E-23BF-4546-867D-7374BDEF8713}">
      <dsp:nvSpPr>
        <dsp:cNvPr id="0" name=""/>
        <dsp:cNvSpPr/>
      </dsp:nvSpPr>
      <dsp:spPr>
        <a:xfrm>
          <a:off x="57225" y="288033"/>
          <a:ext cx="1510903" cy="16414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6F5DEB-A095-4843-8C71-93CB4C4C7CAF}">
      <dsp:nvSpPr>
        <dsp:cNvPr id="0" name=""/>
        <dsp:cNvSpPr/>
      </dsp:nvSpPr>
      <dsp:spPr>
        <a:xfrm>
          <a:off x="1655564" y="0"/>
          <a:ext cx="1607343" cy="492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Apoiar os docentes da turma a que os alunos pertencem.</a:t>
          </a:r>
        </a:p>
      </dsp:txBody>
      <dsp:txXfrm>
        <a:off x="1655564" y="1971764"/>
        <a:ext cx="1607343" cy="1971764"/>
      </dsp:txXfrm>
    </dsp:sp>
    <dsp:sp modelId="{3CD98033-2EC0-4467-9D59-F329E6C8BF0A}">
      <dsp:nvSpPr>
        <dsp:cNvPr id="0" name=""/>
        <dsp:cNvSpPr/>
      </dsp:nvSpPr>
      <dsp:spPr>
        <a:xfrm>
          <a:off x="1703784" y="295764"/>
          <a:ext cx="1510903" cy="16414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3321A0-8420-488C-9DC5-C8473EF9DE4F}">
      <dsp:nvSpPr>
        <dsp:cNvPr id="0" name=""/>
        <dsp:cNvSpPr/>
      </dsp:nvSpPr>
      <dsp:spPr>
        <a:xfrm>
          <a:off x="3311128" y="0"/>
          <a:ext cx="1607343" cy="492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Desenvolver metodologias  de intervenção interdisciplinares que facilitem aprendizagem, autonomia, adaptação.</a:t>
          </a:r>
        </a:p>
      </dsp:txBody>
      <dsp:txXfrm>
        <a:off x="3311128" y="1971764"/>
        <a:ext cx="1607343" cy="1971764"/>
      </dsp:txXfrm>
    </dsp:sp>
    <dsp:sp modelId="{5C12080E-8BDF-4009-B936-4A9D66984523}">
      <dsp:nvSpPr>
        <dsp:cNvPr id="0" name=""/>
        <dsp:cNvSpPr/>
      </dsp:nvSpPr>
      <dsp:spPr>
        <a:xfrm>
          <a:off x="3359348" y="295764"/>
          <a:ext cx="1510903" cy="16414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BA0C53-D3D6-4711-85D6-9ADAAB4DD349}">
      <dsp:nvSpPr>
        <dsp:cNvPr id="0" name=""/>
        <dsp:cNvSpPr/>
      </dsp:nvSpPr>
      <dsp:spPr>
        <a:xfrm>
          <a:off x="4978891" y="0"/>
          <a:ext cx="1607343" cy="492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Promover a criação de ambientes estruturados, ricos em comunicação e interação, fomentadores da aprendizagem.</a:t>
          </a:r>
        </a:p>
      </dsp:txBody>
      <dsp:txXfrm>
        <a:off x="4978891" y="1971764"/>
        <a:ext cx="1607343" cy="1971764"/>
      </dsp:txXfrm>
    </dsp:sp>
    <dsp:sp modelId="{F12B0B6B-0571-49B0-8E6B-070C02D61392}">
      <dsp:nvSpPr>
        <dsp:cNvPr id="0" name=""/>
        <dsp:cNvSpPr/>
      </dsp:nvSpPr>
      <dsp:spPr>
        <a:xfrm>
          <a:off x="5014912" y="295764"/>
          <a:ext cx="1510903" cy="16414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1884ED-5711-49C5-8592-C260E831193C}">
      <dsp:nvSpPr>
        <dsp:cNvPr id="0" name=""/>
        <dsp:cNvSpPr/>
      </dsp:nvSpPr>
      <dsp:spPr>
        <a:xfrm>
          <a:off x="6622256" y="0"/>
          <a:ext cx="1607343" cy="492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Apoiar a organização do processo de transição para a vida pós-escolar.</a:t>
          </a:r>
        </a:p>
      </dsp:txBody>
      <dsp:txXfrm>
        <a:off x="6622256" y="1971764"/>
        <a:ext cx="1607343" cy="1971764"/>
      </dsp:txXfrm>
    </dsp:sp>
    <dsp:sp modelId="{452C988E-CF13-4511-90B2-D134D8B6AEFC}">
      <dsp:nvSpPr>
        <dsp:cNvPr id="0" name=""/>
        <dsp:cNvSpPr/>
      </dsp:nvSpPr>
      <dsp:spPr>
        <a:xfrm>
          <a:off x="6670476" y="295764"/>
          <a:ext cx="1510903" cy="16414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635951-A339-4C21-97E3-905B40FE2006}">
      <dsp:nvSpPr>
        <dsp:cNvPr id="0" name=""/>
        <dsp:cNvSpPr/>
      </dsp:nvSpPr>
      <dsp:spPr>
        <a:xfrm>
          <a:off x="329183" y="3892638"/>
          <a:ext cx="7571232" cy="1003906"/>
        </a:xfrm>
        <a:prstGeom prst="leftRightArrow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53342-5BE4-4D74-BBAC-3B306AE3CF40}">
      <dsp:nvSpPr>
        <dsp:cNvPr id="0" name=""/>
        <dsp:cNvSpPr/>
      </dsp:nvSpPr>
      <dsp:spPr>
        <a:xfrm>
          <a:off x="0" y="1081917"/>
          <a:ext cx="8229600" cy="1764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0CAE21-5FFB-4CF1-A24C-E84787B2E848}">
      <dsp:nvSpPr>
        <dsp:cNvPr id="0" name=""/>
        <dsp:cNvSpPr/>
      </dsp:nvSpPr>
      <dsp:spPr>
        <a:xfrm>
          <a:off x="411078" y="168558"/>
          <a:ext cx="5755094" cy="108596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Contém a identificação e a operacionalização das adaptações curriculares significativas </a:t>
          </a:r>
        </a:p>
      </dsp:txBody>
      <dsp:txXfrm>
        <a:off x="464090" y="221570"/>
        <a:ext cx="5649070" cy="979939"/>
      </dsp:txXfrm>
    </dsp:sp>
    <dsp:sp modelId="{6449BA27-0C7C-4251-890D-AB5DBFF58850}">
      <dsp:nvSpPr>
        <dsp:cNvPr id="0" name=""/>
        <dsp:cNvSpPr/>
      </dsp:nvSpPr>
      <dsp:spPr>
        <a:xfrm>
          <a:off x="0" y="2236796"/>
          <a:ext cx="8229600" cy="1764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7A8D6-EF8F-435E-9196-2878A72ED2CE}">
      <dsp:nvSpPr>
        <dsp:cNvPr id="0" name=""/>
        <dsp:cNvSpPr/>
      </dsp:nvSpPr>
      <dsp:spPr>
        <a:xfrm>
          <a:off x="411078" y="1365401"/>
          <a:ext cx="5755094" cy="104399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pt-PT" sz="2000" b="0" kern="1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Integra as competências e as aprendizagens a desenvolver pelos alunos</a:t>
          </a:r>
        </a:p>
      </dsp:txBody>
      <dsp:txXfrm>
        <a:off x="462042" y="1416365"/>
        <a:ext cx="5653166" cy="942071"/>
      </dsp:txXfrm>
    </dsp:sp>
    <dsp:sp modelId="{20B952F6-46CD-4D5C-A006-437892898F6A}">
      <dsp:nvSpPr>
        <dsp:cNvPr id="0" name=""/>
        <dsp:cNvSpPr/>
      </dsp:nvSpPr>
      <dsp:spPr>
        <a:xfrm>
          <a:off x="0" y="3411560"/>
          <a:ext cx="8229600" cy="1764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AC8497-CECA-4E5D-B46A-D4DD2F68B4EF}">
      <dsp:nvSpPr>
        <dsp:cNvPr id="0" name=""/>
        <dsp:cNvSpPr/>
      </dsp:nvSpPr>
      <dsp:spPr>
        <a:xfrm>
          <a:off x="411078" y="2520280"/>
          <a:ext cx="5755094" cy="106388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Identifica as estratégias de ensino e as adaptações a efetuar no processo de avaliação</a:t>
          </a:r>
        </a:p>
      </dsp:txBody>
      <dsp:txXfrm>
        <a:off x="463012" y="2572214"/>
        <a:ext cx="5651226" cy="960015"/>
      </dsp:txXfrm>
    </dsp:sp>
    <dsp:sp modelId="{18A3F802-168C-4B08-9268-9554EC5AE216}">
      <dsp:nvSpPr>
        <dsp:cNvPr id="0" name=""/>
        <dsp:cNvSpPr/>
      </dsp:nvSpPr>
      <dsp:spPr>
        <a:xfrm>
          <a:off x="0" y="4581728"/>
          <a:ext cx="8229600" cy="1764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1AB3E4-9A11-4D6A-8418-9DCA57C1BBF7}">
      <dsp:nvSpPr>
        <dsp:cNvPr id="0" name=""/>
        <dsp:cNvSpPr/>
      </dsp:nvSpPr>
      <dsp:spPr>
        <a:xfrm>
          <a:off x="411078" y="3625760"/>
          <a:ext cx="5755094" cy="105928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Baseia-se nas capacidades, preferências e necessidades do aluno</a:t>
          </a:r>
        </a:p>
      </dsp:txBody>
      <dsp:txXfrm>
        <a:off x="462788" y="3677470"/>
        <a:ext cx="5651674" cy="95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CDD5-1A2D-4918-B2DD-0233705E1449}">
      <dsp:nvSpPr>
        <dsp:cNvPr id="0" name=""/>
        <dsp:cNvSpPr/>
      </dsp:nvSpPr>
      <dsp:spPr>
        <a:xfrm>
          <a:off x="-5687272" y="-870563"/>
          <a:ext cx="6771145" cy="6771145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FA90-40AF-414F-BB95-D9E6D31DFDB4}">
      <dsp:nvSpPr>
        <dsp:cNvPr id="0" name=""/>
        <dsp:cNvSpPr/>
      </dsp:nvSpPr>
      <dsp:spPr>
        <a:xfrm>
          <a:off x="504047" y="306679"/>
          <a:ext cx="7591793" cy="9338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2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solidFill>
                <a:schemeClr val="bg1"/>
              </a:solidFill>
            </a:rPr>
            <a:t>Instrumento dinâmico que complementa o PEI, três anos antes da idade limite da escolaridade obrigatória no sentido de preparar  a vida pós-escolar e, sempre que possível, para o exercício de uma atividade profissional</a:t>
          </a:r>
        </a:p>
      </dsp:txBody>
      <dsp:txXfrm>
        <a:off x="504047" y="306679"/>
        <a:ext cx="7591793" cy="933874"/>
      </dsp:txXfrm>
    </dsp:sp>
    <dsp:sp modelId="{DCBD8D7D-A901-4F08-B624-1D73EACD06A2}">
      <dsp:nvSpPr>
        <dsp:cNvPr id="0" name=""/>
        <dsp:cNvSpPr/>
      </dsp:nvSpPr>
      <dsp:spPr>
        <a:xfrm>
          <a:off x="83726" y="289980"/>
          <a:ext cx="967272" cy="967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BE2B75-8BA1-4760-B848-74AD4F87DAAD}">
      <dsp:nvSpPr>
        <dsp:cNvPr id="0" name=""/>
        <dsp:cNvSpPr/>
      </dsp:nvSpPr>
      <dsp:spPr>
        <a:xfrm>
          <a:off x="1011010" y="1478317"/>
          <a:ext cx="7148145" cy="10419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2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solidFill>
                <a:schemeClr val="bg1"/>
              </a:solidFill>
            </a:rPr>
            <a:t>Orienta-se pelo princípio da universalidade e da autodeterminação, do direito à educação e, em termos pedagógicos, pelos princípios da inclusão, da individualização, da funcionalidade, da transitoriedade e da flexibilidade</a:t>
          </a:r>
        </a:p>
      </dsp:txBody>
      <dsp:txXfrm>
        <a:off x="1011010" y="1478317"/>
        <a:ext cx="7148145" cy="1041961"/>
      </dsp:txXfrm>
    </dsp:sp>
    <dsp:sp modelId="{7DC92C8F-87C6-4DFD-B256-D9352F81FF4B}">
      <dsp:nvSpPr>
        <dsp:cNvPr id="0" name=""/>
        <dsp:cNvSpPr/>
      </dsp:nvSpPr>
      <dsp:spPr>
        <a:xfrm>
          <a:off x="527373" y="1450908"/>
          <a:ext cx="967272" cy="967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E3CEE-CFCE-4EAE-A6F8-442EDA4CA21A}">
      <dsp:nvSpPr>
        <dsp:cNvPr id="0" name=""/>
        <dsp:cNvSpPr/>
      </dsp:nvSpPr>
      <dsp:spPr>
        <a:xfrm>
          <a:off x="1011010" y="2768473"/>
          <a:ext cx="7148145" cy="77381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2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solidFill>
                <a:schemeClr val="bg1"/>
              </a:solidFill>
            </a:rPr>
            <a:t>Expressa um projeto de vida; define as etapas e ações a desenvolver</a:t>
          </a:r>
        </a:p>
      </dsp:txBody>
      <dsp:txXfrm>
        <a:off x="1011010" y="2768473"/>
        <a:ext cx="7148145" cy="773818"/>
      </dsp:txXfrm>
    </dsp:sp>
    <dsp:sp modelId="{C3C4EFEB-DCA8-4911-86A0-2EA9635A1AE3}">
      <dsp:nvSpPr>
        <dsp:cNvPr id="0" name=""/>
        <dsp:cNvSpPr/>
      </dsp:nvSpPr>
      <dsp:spPr>
        <a:xfrm>
          <a:off x="527373" y="2611837"/>
          <a:ext cx="967272" cy="967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E535FC-9C68-4AD9-ACAE-D2B95BEBAC08}">
      <dsp:nvSpPr>
        <dsp:cNvPr id="0" name=""/>
        <dsp:cNvSpPr/>
      </dsp:nvSpPr>
      <dsp:spPr>
        <a:xfrm>
          <a:off x="567362" y="3914134"/>
          <a:ext cx="7591793" cy="77381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2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solidFill>
                <a:schemeClr val="bg1"/>
              </a:solidFill>
            </a:rPr>
            <a:t>Envolve todos os intervenientes incluindo o aluno, pais ou encarregados de educação</a:t>
          </a:r>
        </a:p>
      </dsp:txBody>
      <dsp:txXfrm>
        <a:off x="567362" y="3914134"/>
        <a:ext cx="7591793" cy="773818"/>
      </dsp:txXfrm>
    </dsp:sp>
    <dsp:sp modelId="{653CDB70-F90D-4BD4-ABCF-5D6506F37501}">
      <dsp:nvSpPr>
        <dsp:cNvPr id="0" name=""/>
        <dsp:cNvSpPr/>
      </dsp:nvSpPr>
      <dsp:spPr>
        <a:xfrm>
          <a:off x="83726" y="3772765"/>
          <a:ext cx="967272" cy="967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54BB8-4845-49AA-B79D-B1467514A5F6}">
      <dsp:nvSpPr>
        <dsp:cNvPr id="0" name=""/>
        <dsp:cNvSpPr/>
      </dsp:nvSpPr>
      <dsp:spPr>
        <a:xfrm>
          <a:off x="0" y="13116"/>
          <a:ext cx="8229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/>
            <a:t>Alunos abrangidos por medidas universais e seletivas de suporte à aprendizagem</a:t>
          </a:r>
        </a:p>
      </dsp:txBody>
      <dsp:txXfrm>
        <a:off x="66025" y="79141"/>
        <a:ext cx="8097550" cy="1220470"/>
      </dsp:txXfrm>
    </dsp:sp>
    <dsp:sp modelId="{E182E21B-B613-4DA1-9FFB-6DAD15751D0C}">
      <dsp:nvSpPr>
        <dsp:cNvPr id="0" name=""/>
        <dsp:cNvSpPr/>
      </dsp:nvSpPr>
      <dsp:spPr>
        <a:xfrm>
          <a:off x="0" y="1365636"/>
          <a:ext cx="8229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700" kern="1200" dirty="0"/>
            <a:t>Progressão realiza-se nos termos definidos na lei </a:t>
          </a:r>
        </a:p>
      </dsp:txBody>
      <dsp:txXfrm>
        <a:off x="0" y="1365636"/>
        <a:ext cx="8229600" cy="563040"/>
      </dsp:txXfrm>
    </dsp:sp>
    <dsp:sp modelId="{D324842D-150B-4AC7-B2D4-0BC00C869332}">
      <dsp:nvSpPr>
        <dsp:cNvPr id="0" name=""/>
        <dsp:cNvSpPr/>
      </dsp:nvSpPr>
      <dsp:spPr>
        <a:xfrm>
          <a:off x="0" y="1928676"/>
          <a:ext cx="8229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/>
            <a:t>Alunos abrangidos por medidas adicionais de suporte à aprendizagem</a:t>
          </a:r>
        </a:p>
      </dsp:txBody>
      <dsp:txXfrm>
        <a:off x="66025" y="1994701"/>
        <a:ext cx="8097550" cy="1220470"/>
      </dsp:txXfrm>
    </dsp:sp>
    <dsp:sp modelId="{14EB4B26-F0AD-4E36-99DB-2967ABF59D83}">
      <dsp:nvSpPr>
        <dsp:cNvPr id="0" name=""/>
        <dsp:cNvSpPr/>
      </dsp:nvSpPr>
      <dsp:spPr>
        <a:xfrm>
          <a:off x="0" y="3281196"/>
          <a:ext cx="822960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700" kern="1200" dirty="0"/>
            <a:t>Progressão realiza-se nos termos definidos no Relatório Técnico Pedagógico e do Programa Educativo Individual</a:t>
          </a:r>
        </a:p>
      </dsp:txBody>
      <dsp:txXfrm>
        <a:off x="0" y="3281196"/>
        <a:ext cx="8229600" cy="1231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18A60-41B7-427F-81BE-ACAF56181405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3363-98F4-4A1E-B995-DE6C03BF37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75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399FBCE-7624-A547-A12C-9918B681BB6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16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363-98F4-4A1E-B995-DE6C03BF37F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76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363-98F4-4A1E-B995-DE6C03BF37F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895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363-98F4-4A1E-B995-DE6C03BF37F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87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8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84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84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42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4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42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50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7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164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1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64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B221-24C4-4F18-9A15-5511807AFF6C}" type="datetimeFigureOut">
              <a:rPr lang="pt-PT" smtClean="0"/>
              <a:t>29/09/2017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3D53-CA9A-4487-8A61-807BB6ED6A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92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504843" y="1393301"/>
            <a:ext cx="8292946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600" b="1" dirty="0">
              <a:solidFill>
                <a:schemeClr val="bg1"/>
              </a:solidFill>
            </a:endParaRPr>
          </a:p>
          <a:p>
            <a:pPr algn="ctr"/>
            <a:r>
              <a:rPr lang="pt-PT" sz="3600" b="1" dirty="0">
                <a:solidFill>
                  <a:schemeClr val="bg1"/>
                </a:solidFill>
              </a:rPr>
              <a:t>A Educação Inclusiva </a:t>
            </a:r>
          </a:p>
          <a:p>
            <a:pPr algn="ctr"/>
            <a:endParaRPr lang="pt-PT" sz="36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9612" y="3429000"/>
            <a:ext cx="6984776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PT" sz="2100" dirty="0">
                <a:solidFill>
                  <a:srgbClr val="5B9BD5">
                    <a:lumMod val="75000"/>
                  </a:srgbClr>
                </a:solidFill>
              </a:rPr>
              <a:t>Encontros para consulta pública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PT" sz="2100" dirty="0">
                <a:solidFill>
                  <a:srgbClr val="5B9BD5">
                    <a:lumMod val="75000"/>
                  </a:srgbClr>
                </a:solidFill>
              </a:rPr>
              <a:t> sobre a proposta de alteração legislativa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pt-PT" sz="2200" dirty="0">
              <a:solidFill>
                <a:srgbClr val="5B9BD5">
                  <a:lumMod val="75000"/>
                </a:srgbClr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PT" sz="2200" dirty="0">
                <a:solidFill>
                  <a:srgbClr val="5B9BD5">
                    <a:lumMod val="75000"/>
                  </a:srgbClr>
                </a:solidFill>
              </a:rPr>
              <a:t>25 setembro 2017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80" y="5908712"/>
            <a:ext cx="2992709" cy="713675"/>
          </a:xfrm>
          <a:prstGeom prst="rect">
            <a:avLst/>
          </a:prstGeom>
        </p:spPr>
      </p:pic>
      <p:pic>
        <p:nvPicPr>
          <p:cNvPr id="6" name="Imagem 5" descr="C:\Users\fatima.romana\AppData\Local\Microsoft\Windows\INetCache\Content.Word\Digital_PT_4C_H_FC_SEIP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8712"/>
            <a:ext cx="3356704" cy="71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tx2">
                    <a:lumMod val="75000"/>
                  </a:schemeClr>
                </a:solidFill>
              </a:rPr>
              <a:t>Recursos Organizacionais</a:t>
            </a: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73640"/>
              </p:ext>
            </p:extLst>
          </p:nvPr>
        </p:nvGraphicFramePr>
        <p:xfrm>
          <a:off x="683568" y="1340767"/>
          <a:ext cx="7776864" cy="496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1943">
                <a:tc>
                  <a:txBody>
                    <a:bodyPr/>
                    <a:lstStyle/>
                    <a:p>
                      <a:pPr marR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200" dirty="0">
                          <a:effectLst/>
                        </a:rPr>
                        <a:t>COMPETÊNCIAS DA EQUIPA MULTIDISCIPLINAR</a:t>
                      </a:r>
                      <a:endParaRPr lang="pt-PT" sz="2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829">
                <a:tc>
                  <a:txBody>
                    <a:bodyPr/>
                    <a:lstStyle/>
                    <a:p>
                      <a:pPr marL="342900" marR="6985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Conduzir o processo de avaliação de necessidades educativas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497">
                <a:tc>
                  <a:txBody>
                    <a:bodyPr/>
                    <a:lstStyle/>
                    <a:p>
                      <a:pPr marL="342900" marR="6985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Identificar medidas de suporte a mobilizar para responder a necessidades educativas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4897">
                <a:tc>
                  <a:txBody>
                    <a:bodyPr/>
                    <a:lstStyle/>
                    <a:p>
                      <a:pPr marL="342900" marR="698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Acompanhar e monitorizar a aplicação de medidas de suporte à aprendizagem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9829">
                <a:tc>
                  <a:txBody>
                    <a:bodyPr/>
                    <a:lstStyle/>
                    <a:p>
                      <a:pPr marL="342900" marR="698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Prestar aconselhamento aos docentes na implementação de práticas pedagógicas inclusivas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5279">
                <a:tc>
                  <a:txBody>
                    <a:bodyPr/>
                    <a:lstStyle/>
                    <a:p>
                      <a:pPr marL="342900" marR="698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Sensibilizar a comunidade educativa para a educação inclusiva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5279">
                <a:tc>
                  <a:txBody>
                    <a:bodyPr/>
                    <a:lstStyle/>
                    <a:p>
                      <a:pPr marL="342900" marR="698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PT" sz="2000" dirty="0">
                          <a:effectLst/>
                        </a:rPr>
                        <a:t>Elaborar o relatório técnico-pedagógico previsto no artigo 21.º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Conexão recta 3"/>
          <p:cNvCxnSpPr/>
          <p:nvPr/>
        </p:nvCxnSpPr>
        <p:spPr>
          <a:xfrm flipV="1">
            <a:off x="1547664" y="971601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4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accent1">
                    <a:lumMod val="75000"/>
                  </a:schemeClr>
                </a:solidFill>
              </a:rPr>
              <a:t>Recursos Organizacionais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52719"/>
              </p:ext>
            </p:extLst>
          </p:nvPr>
        </p:nvGraphicFramePr>
        <p:xfrm>
          <a:off x="482327" y="105273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67744" y="5199583"/>
            <a:ext cx="438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Centro de Apoio à Aprendizagem</a:t>
            </a:r>
          </a:p>
          <a:p>
            <a:r>
              <a:rPr lang="pt-PT" sz="2400" b="1" dirty="0"/>
              <a:t>                     </a:t>
            </a:r>
            <a:endParaRPr lang="pt-PT" sz="2000" b="1" dirty="0"/>
          </a:p>
        </p:txBody>
      </p:sp>
      <p:cxnSp>
        <p:nvCxnSpPr>
          <p:cNvPr id="8" name="Conexão recta 7"/>
          <p:cNvCxnSpPr/>
          <p:nvPr/>
        </p:nvCxnSpPr>
        <p:spPr>
          <a:xfrm flipV="1">
            <a:off x="1547664" y="908720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4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2"/>
          <p:cNvSpPr/>
          <p:nvPr/>
        </p:nvSpPr>
        <p:spPr>
          <a:xfrm>
            <a:off x="1283907" y="399878"/>
            <a:ext cx="6720413" cy="10064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IDENTIFICAÇÃO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identificação é feita aos órgãos de administração e gestão da escola por iniciativa dos pais ou encarregados de educação, dos serviços de intervenção precoce, dos docentes ou de outros técnicos ou serviços que intervêm com a criança ou aluno.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Arredondado 2"/>
          <p:cNvSpPr/>
          <p:nvPr/>
        </p:nvSpPr>
        <p:spPr>
          <a:xfrm>
            <a:off x="1283908" y="1631776"/>
            <a:ext cx="6720412" cy="748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DETERMINAÇÃO DAS MEDIDAS DE SUPORTE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determinação das medidas de suporte à aprendizagem e inclusão é feita pela equipa multidisciplinar a partir da análise da informação disponível. 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hamada com Linha 1 (Limite e Barra de Destaque) 69"/>
          <p:cNvSpPr/>
          <p:nvPr/>
        </p:nvSpPr>
        <p:spPr>
          <a:xfrm>
            <a:off x="4714177" y="1408256"/>
            <a:ext cx="494665" cy="221615"/>
          </a:xfrm>
          <a:prstGeom prst="accentBorderCallout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dias</a:t>
            </a:r>
            <a:endParaRPr lang="pt-P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xão Reta 7"/>
          <p:cNvCxnSpPr/>
          <p:nvPr/>
        </p:nvCxnSpPr>
        <p:spPr>
          <a:xfrm>
            <a:off x="4582097" y="1406986"/>
            <a:ext cx="0" cy="2216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10"/>
          <p:cNvSpPr/>
          <p:nvPr/>
        </p:nvSpPr>
        <p:spPr>
          <a:xfrm>
            <a:off x="1283908" y="2734136"/>
            <a:ext cx="3296920" cy="723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MEDIDAS UNIVERSAIS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equipa multidisciplinar determina a necessidade de medidas universais de suporte.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Arredondado 10"/>
          <p:cNvSpPr/>
          <p:nvPr/>
        </p:nvSpPr>
        <p:spPr>
          <a:xfrm>
            <a:off x="4661472" y="2723341"/>
            <a:ext cx="3342848" cy="7340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MEDIDAS SELETIVAS OU ADICIONAIS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equipa multidisciplinar determina a necessidade de medidas seletivas ou adicionais de suporte.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xão Reta 15"/>
          <p:cNvCxnSpPr/>
          <p:nvPr/>
        </p:nvCxnSpPr>
        <p:spPr>
          <a:xfrm flipH="1">
            <a:off x="3345117" y="2549351"/>
            <a:ext cx="26612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7"/>
          <p:cNvCxnSpPr/>
          <p:nvPr/>
        </p:nvCxnSpPr>
        <p:spPr>
          <a:xfrm>
            <a:off x="4582097" y="2377901"/>
            <a:ext cx="0" cy="170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7"/>
          <p:cNvCxnSpPr/>
          <p:nvPr/>
        </p:nvCxnSpPr>
        <p:spPr>
          <a:xfrm>
            <a:off x="3375597" y="2545541"/>
            <a:ext cx="0" cy="170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7"/>
          <p:cNvCxnSpPr/>
          <p:nvPr/>
        </p:nvCxnSpPr>
        <p:spPr>
          <a:xfrm>
            <a:off x="6009577" y="2529031"/>
            <a:ext cx="0" cy="170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hamada com Linha 1 (Limite e Barra de Destaque) 78"/>
          <p:cNvSpPr/>
          <p:nvPr/>
        </p:nvSpPr>
        <p:spPr>
          <a:xfrm>
            <a:off x="6109907" y="3474546"/>
            <a:ext cx="581660" cy="267970"/>
          </a:xfrm>
          <a:prstGeom prst="accentBorderCallout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dias</a:t>
            </a:r>
            <a:endParaRPr lang="pt-P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hamada com Linha 1 (Limite e Barra de Destaque) 79"/>
          <p:cNvSpPr/>
          <p:nvPr/>
        </p:nvSpPr>
        <p:spPr>
          <a:xfrm>
            <a:off x="3416237" y="3474546"/>
            <a:ext cx="617855" cy="267970"/>
          </a:xfrm>
          <a:prstGeom prst="accentBorderCallout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dias</a:t>
            </a:r>
            <a:endParaRPr lang="pt-P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Arredondado 10"/>
          <p:cNvSpPr/>
          <p:nvPr/>
        </p:nvSpPr>
        <p:spPr>
          <a:xfrm>
            <a:off x="1283908" y="3781251"/>
            <a:ext cx="3296920" cy="1252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MOBILIZAÇÃO DE MEDIDAS UNIVERSAIS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PT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diretor</a:t>
            </a: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devolve o processo ao educador de infância, professor titular de turma ou</a:t>
            </a:r>
            <a:r>
              <a:rPr lang="pt-P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diretor de turma, para comunicação da decisão aos pais ou encarregados de educação, e para efeitos de mobilização das medidas.  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Arredondado 10"/>
          <p:cNvSpPr/>
          <p:nvPr/>
        </p:nvSpPr>
        <p:spPr>
          <a:xfrm>
            <a:off x="4808792" y="5329381"/>
            <a:ext cx="3195528" cy="66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relatório técnico-pedagógico é submetido à </a:t>
            </a:r>
            <a:r>
              <a:rPr lang="pt-PT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aprovação dos pais </a:t>
            </a: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encarregados de educação do aluno.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Arredondado 10"/>
          <p:cNvSpPr/>
          <p:nvPr/>
        </p:nvSpPr>
        <p:spPr>
          <a:xfrm>
            <a:off x="4809427" y="6184726"/>
            <a:ext cx="3194893" cy="628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relatório técnico-pedagógico e, se aplicável, o programa </a:t>
            </a:r>
            <a:r>
              <a:rPr lang="pt-PT" sz="9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educativo </a:t>
            </a:r>
            <a:r>
              <a:rPr lang="pt-PT" sz="9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individual </a:t>
            </a: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são homologados pelo diretor.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Arredondado 10"/>
          <p:cNvSpPr/>
          <p:nvPr/>
        </p:nvSpPr>
        <p:spPr>
          <a:xfrm>
            <a:off x="4762437" y="3779346"/>
            <a:ext cx="3241883" cy="1252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MOBILIZAÇÃO DE MEDIDAS SELETIVAS OU ADICIONAIS</a:t>
            </a:r>
            <a:endParaRPr lang="pt-PT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PT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equipa multidisciplinar </a:t>
            </a: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elabora o relatório técnico-pedagógico e, se aplicável, o programa educativo </a:t>
            </a:r>
            <a:r>
              <a:rPr lang="pt-PT" sz="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individual, </a:t>
            </a:r>
            <a:r>
              <a:rPr lang="pt-PT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ouvidos os pais ou encarregados de educação.</a:t>
            </a:r>
            <a:endParaRPr lang="pt-P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exão Reta 7"/>
          <p:cNvCxnSpPr/>
          <p:nvPr/>
        </p:nvCxnSpPr>
        <p:spPr>
          <a:xfrm flipH="1">
            <a:off x="3318447" y="3458036"/>
            <a:ext cx="0" cy="3219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7"/>
          <p:cNvCxnSpPr/>
          <p:nvPr/>
        </p:nvCxnSpPr>
        <p:spPr>
          <a:xfrm flipH="1">
            <a:off x="6023547" y="3456131"/>
            <a:ext cx="0" cy="3219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hamada com Linha 1 (Limite e Barra de Destaque) 351"/>
          <p:cNvSpPr/>
          <p:nvPr/>
        </p:nvSpPr>
        <p:spPr>
          <a:xfrm>
            <a:off x="6110542" y="5988511"/>
            <a:ext cx="581660" cy="189865"/>
          </a:xfrm>
          <a:prstGeom prst="accentBorderCallout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dias</a:t>
            </a:r>
            <a:endParaRPr lang="pt-P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hamada com Linha 1 (Limite e Barra de Destaque) 349"/>
          <p:cNvSpPr/>
          <p:nvPr/>
        </p:nvSpPr>
        <p:spPr>
          <a:xfrm>
            <a:off x="6110542" y="5053791"/>
            <a:ext cx="581660" cy="237490"/>
          </a:xfrm>
          <a:prstGeom prst="accentBorderCallout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dias</a:t>
            </a:r>
            <a:endParaRPr lang="pt-P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exão Reta 7"/>
          <p:cNvCxnSpPr/>
          <p:nvPr/>
        </p:nvCxnSpPr>
        <p:spPr>
          <a:xfrm>
            <a:off x="6019737" y="5032836"/>
            <a:ext cx="0" cy="295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7"/>
          <p:cNvCxnSpPr/>
          <p:nvPr/>
        </p:nvCxnSpPr>
        <p:spPr>
          <a:xfrm>
            <a:off x="6024182" y="5989146"/>
            <a:ext cx="0" cy="1949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163955" y="-21513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1163955" y="-16941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5D01A50-5F83-4156-AFC7-33C68E72D9C1}"/>
              </a:ext>
            </a:extLst>
          </p:cNvPr>
          <p:cNvSpPr txBox="1"/>
          <p:nvPr/>
        </p:nvSpPr>
        <p:spPr>
          <a:xfrm>
            <a:off x="179512" y="5344491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Determinação de Necessidade de Suporte à Aprendizagem e à Inclusão </a:t>
            </a:r>
            <a:endParaRPr lang="pt-P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tx2">
                    <a:lumMod val="75000"/>
                  </a:schemeClr>
                </a:solidFill>
              </a:rPr>
              <a:t>Relatório Técnico-Pedagógico (RTP)</a:t>
            </a: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Documento que fundamenta a mobilização de medidas seletivas e ou adicionais de suporte à aprendizagem e à inclusão</a:t>
            </a:r>
          </a:p>
          <a:p>
            <a:pPr marL="0" indent="0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pt-PT" sz="1800" b="1" dirty="0">
                <a:solidFill>
                  <a:schemeClr val="tx2">
                    <a:lumMod val="75000"/>
                  </a:schemeClr>
                </a:solidFill>
              </a:rPr>
              <a:t>Contém: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Identificação dos fatores que facilitam e dificultam o progresso e o desenvolvimento do aluno, nomeadamente fatores da escola, do contexto e individuais do aluno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Síntese dos fatores que facilitam e que dificultam o progresso e o desenvolvimento do aluno (escola, contexto e aluno)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Identificação das medidas de suporte à aprendizagem e à inclusão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Operacionalização de cada medida, incluindo objetivos e metas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Identificação do(s) responsável(eis) pela implementação das medidas de suporte à aprendizagem e à inclusão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Definição dos procedimentos de avaliação da eficácia de cada medida e, quando existente, do Programa Educativo Individual</a:t>
            </a: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>
                    <a:lumMod val="75000"/>
                  </a:schemeClr>
                </a:solidFill>
              </a:rPr>
              <a:t>Indicação da articulação com os recursos específicos de apoio à inclusão</a:t>
            </a:r>
          </a:p>
        </p:txBody>
      </p:sp>
      <p:cxnSp>
        <p:nvCxnSpPr>
          <p:cNvPr id="6" name="Conexão recta 5"/>
          <p:cNvCxnSpPr/>
          <p:nvPr/>
        </p:nvCxnSpPr>
        <p:spPr>
          <a:xfrm flipV="1">
            <a:off x="1639913" y="1189907"/>
            <a:ext cx="5740399" cy="684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0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Programa Educativo Individual (PEI)</a:t>
            </a: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66141"/>
              </p:ext>
            </p:extLst>
          </p:nvPr>
        </p:nvGraphicFramePr>
        <p:xfrm>
          <a:off x="428675" y="1700808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xão recta 4"/>
          <p:cNvCxnSpPr/>
          <p:nvPr/>
        </p:nvCxnSpPr>
        <p:spPr>
          <a:xfrm flipV="1">
            <a:off x="1547664" y="1189907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A3F802-168C-4B08-9268-9554EC5A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B952F6-46CD-4D5C-A006-437892898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49BA27-0C7C-4251-890D-AB5DBFF5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53342-5BE4-4D74-BBAC-3B306AE3C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AB3E4-9A11-4D6A-8418-9DCA57C1B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AC8497-CECA-4E5D-B46A-D4DD2F68B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A7A8D6-EF8F-435E-9196-2878A72ED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CAE21-5FFB-4CF1-A24C-E84787B2E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 rev="1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736759"/>
              </p:ext>
            </p:extLst>
          </p:nvPr>
        </p:nvGraphicFramePr>
        <p:xfrm>
          <a:off x="467544" y="1124744"/>
          <a:ext cx="822960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Plano Individual de Transição (PIT)</a:t>
            </a:r>
          </a:p>
        </p:txBody>
      </p:sp>
      <p:cxnSp>
        <p:nvCxnSpPr>
          <p:cNvPr id="5" name="Conexão recta 4"/>
          <p:cNvCxnSpPr/>
          <p:nvPr/>
        </p:nvCxnSpPr>
        <p:spPr>
          <a:xfrm flipV="1">
            <a:off x="1701800" y="1081274"/>
            <a:ext cx="5740399" cy="684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Posição de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753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Progressão </a:t>
            </a:r>
          </a:p>
        </p:txBody>
      </p:sp>
      <p:cxnSp>
        <p:nvCxnSpPr>
          <p:cNvPr id="5" name="Conexão recta 3"/>
          <p:cNvCxnSpPr/>
          <p:nvPr/>
        </p:nvCxnSpPr>
        <p:spPr>
          <a:xfrm flipV="1">
            <a:off x="1547664" y="1052736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9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5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Certificação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8454" y="1988840"/>
            <a:ext cx="8229600" cy="460851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No final do seu percurso escolar, todos os alunos têm direito a um certificado de conclusão da escolaridade obrigatória.</a:t>
            </a:r>
          </a:p>
        </p:txBody>
      </p:sp>
      <p:cxnSp>
        <p:nvCxnSpPr>
          <p:cNvPr id="4" name="Conexão recta 3"/>
          <p:cNvCxnSpPr/>
          <p:nvPr/>
        </p:nvCxnSpPr>
        <p:spPr>
          <a:xfrm flipV="1">
            <a:off x="1547664" y="1453208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5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Monitorização e Avaliação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112654"/>
              </p:ext>
            </p:extLst>
          </p:nvPr>
        </p:nvGraphicFramePr>
        <p:xfrm>
          <a:off x="485725" y="155679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xão recta 6"/>
          <p:cNvCxnSpPr/>
          <p:nvPr/>
        </p:nvCxnSpPr>
        <p:spPr>
          <a:xfrm flipV="1">
            <a:off x="1547664" y="1196752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2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Disposições Transitórias e Finais</a:t>
            </a: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1711921" y="1196752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99592" y="155679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Regime de transição para alunos com a atual medida </a:t>
            </a:r>
          </a:p>
          <a:p>
            <a:pPr algn="ctr"/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Currículo Específico Individual (CEI)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07368" y="2708919"/>
            <a:ext cx="7288063" cy="187743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  <a:p>
            <a:pPr algn="ctr"/>
            <a:r>
              <a:rPr lang="pt-PT" sz="2000" b="1" dirty="0">
                <a:solidFill>
                  <a:schemeClr val="bg1"/>
                </a:solidFill>
              </a:rPr>
              <a:t>Devem ser reavaliados pela equipa multidisciplinar para identificação da necessidade de medidas de suporte à aprendizagem e à inclusão e para elaborar o relatório técnico pedagógico previsto no art.º 21º do DL 3/2008</a:t>
            </a:r>
          </a:p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2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5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Articulação entre medidas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8454" y="2060848"/>
            <a:ext cx="8229600" cy="3917032"/>
          </a:xfrm>
        </p:spPr>
        <p:txBody>
          <a:bodyPr>
            <a:normAutofit/>
          </a:bodyPr>
          <a:lstStyle/>
          <a:p>
            <a:pPr marL="0" indent="0">
              <a:buClr>
                <a:srgbClr val="990000"/>
              </a:buClr>
              <a:buNone/>
            </a:pP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Perfil dos Alunos à Saída da Escolaridade Obrigatória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§"/>
            </a:pP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Projeto de Autonomia e Flexibilidade Curricular  	(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</a:rPr>
              <a:t>Despacho nº 5908/2017, de 5 de julho)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§"/>
            </a:pP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Estratégia Nacional de Educação para a Cidadania</a:t>
            </a:r>
          </a:p>
        </p:txBody>
      </p:sp>
      <p:cxnSp>
        <p:nvCxnSpPr>
          <p:cNvPr id="4" name="Conexão recta 3"/>
          <p:cNvCxnSpPr/>
          <p:nvPr/>
        </p:nvCxnSpPr>
        <p:spPr>
          <a:xfrm flipV="1">
            <a:off x="1547664" y="1453208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5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Princípios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8454" y="1988840"/>
            <a:ext cx="8229600" cy="460851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Inclusão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Planeamento centrado na pessoa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Personalização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Flexibilidade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Complementaridade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Diversidade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800" dirty="0">
                <a:solidFill>
                  <a:srgbClr val="4F81BD">
                    <a:lumMod val="75000"/>
                  </a:srgbClr>
                </a:solidFill>
              </a:rPr>
              <a:t>Aprendizagem</a:t>
            </a:r>
          </a:p>
        </p:txBody>
      </p:sp>
      <p:cxnSp>
        <p:nvCxnSpPr>
          <p:cNvPr id="4" name="Conexão recta 3"/>
          <p:cNvCxnSpPr/>
          <p:nvPr/>
        </p:nvCxnSpPr>
        <p:spPr>
          <a:xfrm flipV="1">
            <a:off x="1547664" y="1453208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7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54" y="188640"/>
            <a:ext cx="8229600" cy="1287016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Princípios 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18711"/>
              </p:ext>
            </p:extLst>
          </p:nvPr>
        </p:nvGraphicFramePr>
        <p:xfrm>
          <a:off x="827584" y="2294617"/>
          <a:ext cx="8229600" cy="453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xão recta 3"/>
          <p:cNvCxnSpPr/>
          <p:nvPr/>
        </p:nvCxnSpPr>
        <p:spPr>
          <a:xfrm flipV="1">
            <a:off x="1547663" y="1293355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77403" y="1628800"/>
            <a:ext cx="828092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chemeClr val="bg1"/>
                </a:solidFill>
              </a:rPr>
              <a:t>Os alunos têm oportunidade de aprender com qualidade e alcançar o seu potencial</a:t>
            </a:r>
          </a:p>
        </p:txBody>
      </p:sp>
    </p:spTree>
    <p:extLst>
      <p:ext uri="{BB962C8B-B14F-4D97-AF65-F5344CB8AC3E}">
        <p14:creationId xmlns:p14="http://schemas.microsoft.com/office/powerpoint/2010/main" val="332104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6260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Princípios orientadores</a:t>
            </a:r>
          </a:p>
        </p:txBody>
      </p:sp>
      <p:cxnSp>
        <p:nvCxnSpPr>
          <p:cNvPr id="4" name="Conexão recta 3"/>
          <p:cNvCxnSpPr/>
          <p:nvPr/>
        </p:nvCxnSpPr>
        <p:spPr>
          <a:xfrm flipV="1">
            <a:off x="1619672" y="893083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30938711"/>
              </p:ext>
            </p:extLst>
          </p:nvPr>
        </p:nvGraphicFramePr>
        <p:xfrm>
          <a:off x="2771800" y="1628800"/>
          <a:ext cx="6214138" cy="489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35496" y="2406560"/>
            <a:ext cx="3168352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600" b="1" dirty="0">
                <a:solidFill>
                  <a:schemeClr val="bg1"/>
                </a:solidFill>
              </a:rPr>
              <a:t>Ação centrada no acesso ao currículo e às aprendizagens</a:t>
            </a:r>
          </a:p>
        </p:txBody>
      </p:sp>
    </p:spTree>
    <p:extLst>
      <p:ext uri="{BB962C8B-B14F-4D97-AF65-F5344CB8AC3E}">
        <p14:creationId xmlns:p14="http://schemas.microsoft.com/office/powerpoint/2010/main" val="80082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39404" y="1138024"/>
            <a:ext cx="8640960" cy="5617891"/>
            <a:chOff x="-613955" y="994277"/>
            <a:chExt cx="7436575" cy="60682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63" r="-1000"/>
            <a:stretch/>
          </p:blipFill>
          <p:spPr bwMode="auto">
            <a:xfrm>
              <a:off x="-18487" y="5165672"/>
              <a:ext cx="6167189" cy="1896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 de texte 29"/>
            <p:cNvSpPr txBox="1">
              <a:spLocks noChangeArrowheads="1"/>
            </p:cNvSpPr>
            <p:nvPr/>
          </p:nvSpPr>
          <p:spPr bwMode="auto">
            <a:xfrm>
              <a:off x="-590696" y="994277"/>
              <a:ext cx="3091462" cy="87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ea typeface="Times New Roman" charset="0"/>
                </a:rPr>
                <a:t> 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ea typeface="Times New Roman" charset="0"/>
              </a:endParaRPr>
            </a:p>
          </p:txBody>
        </p:sp>
        <p:sp>
          <p:nvSpPr>
            <p:cNvPr id="9" name="Zone de texte 28"/>
            <p:cNvSpPr txBox="1">
              <a:spLocks noChangeArrowheads="1"/>
            </p:cNvSpPr>
            <p:nvPr/>
          </p:nvSpPr>
          <p:spPr bwMode="auto">
            <a:xfrm>
              <a:off x="-613955" y="3634811"/>
              <a:ext cx="3647853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r>
                <a:rPr lang="en-US" dirty="0">
                  <a:ea typeface="Times New Roman" charset="0"/>
                </a:rPr>
                <a:t> </a:t>
              </a:r>
              <a:endParaRPr lang="en-GB" dirty="0">
                <a:ea typeface="Times New Roman" charset="0"/>
              </a:endParaRPr>
            </a:p>
          </p:txBody>
        </p:sp>
        <p:sp>
          <p:nvSpPr>
            <p:cNvPr id="10" name="Zone de texte 31"/>
            <p:cNvSpPr txBox="1">
              <a:spLocks noChangeArrowheads="1"/>
            </p:cNvSpPr>
            <p:nvPr/>
          </p:nvSpPr>
          <p:spPr bwMode="auto">
            <a:xfrm>
              <a:off x="2755703" y="3618336"/>
              <a:ext cx="4066917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pPr algn="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ea typeface="Times New Roman" charset="0"/>
                </a:rPr>
                <a:t> 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ea typeface="Times New Roman" charset="0"/>
              </a:endParaRPr>
            </a:p>
          </p:txBody>
        </p:sp>
        <p:sp>
          <p:nvSpPr>
            <p:cNvPr id="11" name="Zone de texte 27"/>
            <p:cNvSpPr txBox="1">
              <a:spLocks noChangeArrowheads="1"/>
            </p:cNvSpPr>
            <p:nvPr/>
          </p:nvSpPr>
          <p:spPr bwMode="auto">
            <a:xfrm>
              <a:off x="-584839" y="5646996"/>
              <a:ext cx="3798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endParaRPr lang="pt-PT" dirty="0"/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91771" y="5046115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Diferenciação pedagógica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As acomodações curriculares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enriquecimento curricular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 promoção do comportamento pro-social em contexto educativo dentro e fora da sala de aula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 intervenção com foco académico ou comportamental em pequenos grupos</a:t>
            </a:r>
          </a:p>
        </p:txBody>
      </p:sp>
      <p:grpSp>
        <p:nvGrpSpPr>
          <p:cNvPr id="22" name="Group 4"/>
          <p:cNvGrpSpPr/>
          <p:nvPr/>
        </p:nvGrpSpPr>
        <p:grpSpPr>
          <a:xfrm>
            <a:off x="1441152" y="-1098850"/>
            <a:ext cx="8613934" cy="5071609"/>
            <a:chOff x="-590696" y="994277"/>
            <a:chExt cx="7413316" cy="5478219"/>
          </a:xfrm>
        </p:grpSpPr>
        <p:pic>
          <p:nvPicPr>
            <p:cNvPr id="23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06" r="-1000" b="59415"/>
            <a:stretch/>
          </p:blipFill>
          <p:spPr bwMode="auto">
            <a:xfrm>
              <a:off x="-14478" y="2568544"/>
              <a:ext cx="5922067" cy="289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 de texte 29"/>
            <p:cNvSpPr txBox="1">
              <a:spLocks noChangeArrowheads="1"/>
            </p:cNvSpPr>
            <p:nvPr/>
          </p:nvSpPr>
          <p:spPr bwMode="auto">
            <a:xfrm>
              <a:off x="-590696" y="994277"/>
              <a:ext cx="3091462" cy="87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ea typeface="Times New Roman" charset="0"/>
                </a:rPr>
                <a:t> 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ea typeface="Times New Roman" charset="0"/>
              </a:endParaRPr>
            </a:p>
          </p:txBody>
        </p:sp>
        <p:sp>
          <p:nvSpPr>
            <p:cNvPr id="26" name="Zone de texte 31"/>
            <p:cNvSpPr txBox="1">
              <a:spLocks noChangeArrowheads="1"/>
            </p:cNvSpPr>
            <p:nvPr/>
          </p:nvSpPr>
          <p:spPr bwMode="auto">
            <a:xfrm>
              <a:off x="2755703" y="5138359"/>
              <a:ext cx="4066917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pPr algn="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ea typeface="Times New Roman" charset="0"/>
                </a:rPr>
                <a:t> 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ea typeface="Times New Roman" charset="0"/>
              </a:endParaRPr>
            </a:p>
          </p:txBody>
        </p:sp>
        <p:sp>
          <p:nvSpPr>
            <p:cNvPr id="27" name="Zone de texte 27"/>
            <p:cNvSpPr txBox="1">
              <a:spLocks noChangeArrowheads="1"/>
            </p:cNvSpPr>
            <p:nvPr/>
          </p:nvSpPr>
          <p:spPr bwMode="auto">
            <a:xfrm>
              <a:off x="-584839" y="5646996"/>
              <a:ext cx="3798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endParaRPr lang="pt-PT" dirty="0"/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1404509" y="1156610"/>
            <a:ext cx="7669808" cy="5071609"/>
            <a:chOff x="-590696" y="994277"/>
            <a:chExt cx="6600783" cy="5478219"/>
          </a:xfrm>
        </p:grpSpPr>
        <p:pic>
          <p:nvPicPr>
            <p:cNvPr id="30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15" r="-1000" b="27540"/>
            <a:stretch/>
          </p:blipFill>
          <p:spPr bwMode="auto">
            <a:xfrm>
              <a:off x="-157102" y="2909830"/>
              <a:ext cx="6167189" cy="225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 de texte 29"/>
            <p:cNvSpPr txBox="1">
              <a:spLocks noChangeArrowheads="1"/>
            </p:cNvSpPr>
            <p:nvPr/>
          </p:nvSpPr>
          <p:spPr bwMode="auto">
            <a:xfrm>
              <a:off x="-590696" y="994277"/>
              <a:ext cx="3091462" cy="87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ea typeface="Times New Roman" charset="0"/>
                </a:rPr>
                <a:t> 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ea typeface="Times New Roman" charset="0"/>
              </a:endParaRPr>
            </a:p>
          </p:txBody>
        </p:sp>
        <p:sp>
          <p:nvSpPr>
            <p:cNvPr id="33" name="Zone de texte 27"/>
            <p:cNvSpPr txBox="1">
              <a:spLocks noChangeArrowheads="1"/>
            </p:cNvSpPr>
            <p:nvPr/>
          </p:nvSpPr>
          <p:spPr bwMode="auto">
            <a:xfrm>
              <a:off x="-584839" y="5646996"/>
              <a:ext cx="3798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1910" tIns="60955" rIns="121910" bIns="60955" anchor="t" anchorCtr="0" upright="1">
              <a:noAutofit/>
            </a:bodyPr>
            <a:lstStyle/>
            <a:p>
              <a:endParaRPr lang="pt-PT" dirty="0"/>
            </a:p>
          </p:txBody>
        </p:sp>
      </p:grpSp>
      <p:sp>
        <p:nvSpPr>
          <p:cNvPr id="35" name="Rectângulo 3"/>
          <p:cNvSpPr/>
          <p:nvPr/>
        </p:nvSpPr>
        <p:spPr>
          <a:xfrm>
            <a:off x="86342" y="870762"/>
            <a:ext cx="4945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 frequência do ano de escolaridade por disciplinas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As adaptações curriculares significativas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As adaptações ao processo de avaliação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plano Individual de transição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desenvolvimento de metodologias e estratégias de ensino estruturado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desenvolvimento de competências de autonomia pessoal e social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 atribuição de produtos de apoio</a:t>
            </a:r>
            <a:endParaRPr lang="pt-PT" dirty="0"/>
          </a:p>
        </p:txBody>
      </p:sp>
      <p:sp>
        <p:nvSpPr>
          <p:cNvPr id="21" name="Rectângulo 16"/>
          <p:cNvSpPr/>
          <p:nvPr/>
        </p:nvSpPr>
        <p:spPr>
          <a:xfrm>
            <a:off x="91771" y="32795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Os percursos curriculares diferenciados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As adaptações curriculares não significativas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apoio psicopedagógico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 antecipação e o reforço das aprendizagens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As adaptações ao processo de avaliação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/>
              <a:t>O apoio tutorial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15691" y="3415218"/>
            <a:ext cx="1492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500" b="1" dirty="0"/>
              <a:t>Medidas seletivas</a:t>
            </a:r>
          </a:p>
          <a:p>
            <a:pPr algn="ctr"/>
            <a:endParaRPr lang="pt-PT" sz="25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735358" y="5589240"/>
            <a:ext cx="15595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500" b="1" dirty="0"/>
              <a:t>Medidas </a:t>
            </a:r>
          </a:p>
          <a:p>
            <a:r>
              <a:rPr lang="pt-PT" sz="2500" b="1" dirty="0"/>
              <a:t>Universais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436096" y="1450310"/>
            <a:ext cx="18861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500" b="1" dirty="0"/>
              <a:t>Medidas adicionais</a:t>
            </a:r>
          </a:p>
          <a:p>
            <a:pPr algn="ctr"/>
            <a:endParaRPr lang="pt-PT" sz="25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619478" y="83022"/>
            <a:ext cx="3550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tx2">
                    <a:lumMod val="75000"/>
                  </a:schemeClr>
                </a:solidFill>
              </a:rPr>
              <a:t>Medidas de suporte</a:t>
            </a:r>
          </a:p>
          <a:p>
            <a:pPr algn="r"/>
            <a:r>
              <a:rPr lang="pt-PT" sz="2400" b="1" dirty="0">
                <a:solidFill>
                  <a:schemeClr val="tx2">
                    <a:lumMod val="75000"/>
                  </a:schemeClr>
                </a:solidFill>
              </a:rPr>
              <a:t> à aprendizagem e à inclusão</a:t>
            </a:r>
          </a:p>
        </p:txBody>
      </p:sp>
      <p:cxnSp>
        <p:nvCxnSpPr>
          <p:cNvPr id="37" name="Conexão recta 15"/>
          <p:cNvCxnSpPr>
            <a:cxnSpLocks/>
          </p:cNvCxnSpPr>
          <p:nvPr/>
        </p:nvCxnSpPr>
        <p:spPr>
          <a:xfrm>
            <a:off x="6314813" y="1311249"/>
            <a:ext cx="2677049" cy="687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21" grpId="0"/>
      <p:bldP spid="2" grpId="0"/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Participação dos Pais/Encarregados de Educação</a:t>
            </a: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545631"/>
              </p:ext>
            </p:extLst>
          </p:nvPr>
        </p:nvGraphicFramePr>
        <p:xfrm>
          <a:off x="72008" y="1416298"/>
          <a:ext cx="8964488" cy="53322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43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0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07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Pais ou Encarregados de Educação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495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dirty="0">
                          <a:effectLst/>
                        </a:rPr>
                        <a:t>     Direitos                              vs.                                   Deveres</a:t>
                      </a:r>
                      <a:endParaRPr lang="pt-PT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02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Participar na elaboração e na avaliação do Programa Educativo </a:t>
                      </a:r>
                      <a:r>
                        <a:rPr lang="pt-PT" sz="1600" dirty="0" smtClean="0">
                          <a:effectLst/>
                        </a:rPr>
                        <a:t>Individual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Acompanhar ativamente a vida escolar do seu filho ou educando</a:t>
                      </a:r>
                      <a:endParaRPr lang="pt-P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9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Solicitar a revisão do Programa Educativo </a:t>
                      </a:r>
                      <a:r>
                        <a:rPr lang="pt-PT" sz="1600" dirty="0" smtClean="0">
                          <a:effectLst/>
                        </a:rPr>
                        <a:t>Individual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Disponibilizar toda a informação relevante para efeitos de determinação de medidas de suporte à aprendizagem</a:t>
                      </a:r>
                      <a:endParaRPr lang="pt-P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2777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effectLst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Consultar o processo individual do seu filho ou educando</a:t>
                      </a:r>
                      <a:endParaRPr lang="pt-P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Respeitar a autonomia pessoal do seu filho ou educando, nomeadamente o direito a ser ouvido e a participar ativamente em todos os assuntos do seu interesse, tomando em consideração não só as suas necessidades, mas também os seus interesses e preferências</a:t>
                      </a:r>
                      <a:endParaRPr lang="pt-P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566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Ter acesso a informação compreensível relativa à educação do seu filho ou educando</a:t>
                      </a:r>
                      <a:endParaRPr lang="pt-P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Cooperar com os professores no desempenho da sua missão pedagógica, ou com outros agentes educativos, em especial na implementação de medidas de suporte à aprendizagem</a:t>
                      </a:r>
                      <a:endParaRPr lang="pt-P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Conexão recta 4"/>
          <p:cNvCxnSpPr/>
          <p:nvPr/>
        </p:nvCxnSpPr>
        <p:spPr>
          <a:xfrm flipV="1">
            <a:off x="1547664" y="1189907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7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Recursos Específicos de Apoio à Aprendizagem e à Inclusão</a:t>
            </a:r>
          </a:p>
        </p:txBody>
      </p:sp>
      <p:cxnSp>
        <p:nvCxnSpPr>
          <p:cNvPr id="6" name="Conexão recta 5"/>
          <p:cNvCxnSpPr/>
          <p:nvPr/>
        </p:nvCxnSpPr>
        <p:spPr>
          <a:xfrm flipV="1">
            <a:off x="1547664" y="1365955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Posição de Conteúdo 4">
            <a:extLst>
              <a:ext uri="{FF2B5EF4-FFF2-40B4-BE49-F238E27FC236}">
                <a16:creationId xmlns="" xmlns:a16="http://schemas.microsoft.com/office/drawing/2014/main" id="{20C6E3F3-A2E2-47C1-94DF-4D83190D6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190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0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E14E48-7C17-40FC-B79F-4B9DF94B0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C5BF7-F427-460E-A490-296AFFC4A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65B96-3381-4F75-8C2F-710BA6AA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9367D-7096-49F1-A5C2-78D9F13A5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2CB38-D8B0-498C-9A84-E1FE48A02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45C0E3-7036-41DF-9D70-A91B94B2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BB5BC-8C4D-4682-8701-F0AE3816C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97D54-57FF-4BFF-BDEB-182B04A48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54F655-0063-4390-89A3-4EE245A35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0AC62-7B12-4CF5-80F0-A27BFEBF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Recursos Organizacionais</a:t>
            </a: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661811"/>
              </p:ext>
            </p:extLst>
          </p:nvPr>
        </p:nvGraphicFramePr>
        <p:xfrm>
          <a:off x="539552" y="1375890"/>
          <a:ext cx="7992888" cy="4871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934">
                <a:tc gridSpan="2">
                  <a:txBody>
                    <a:bodyPr/>
                    <a:lstStyle/>
                    <a:p>
                      <a:pPr marR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EQUIPA MULTIDISCIPLINAR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920">
                <a:tc>
                  <a:txBody>
                    <a:bodyPr/>
                    <a:lstStyle/>
                    <a:p>
                      <a:pPr marR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ELEMENTOS FIXOS</a:t>
                      </a:r>
                      <a:endParaRPr lang="pt-P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ELEMENTOS VARIÁVEIS</a:t>
                      </a:r>
                      <a:endParaRPr lang="pt-PT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1340">
                <a:tc>
                  <a:txBody>
                    <a:bodyPr/>
                    <a:lstStyle/>
                    <a:p>
                      <a:pPr marR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Um membro da equipa do diretor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 educador, o professor titular de turma ou o diretor de turma do aluno, consoante o caso.</a:t>
                      </a:r>
                      <a:endParaRPr lang="pt-PT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340">
                <a:tc>
                  <a:txBody>
                    <a:bodyPr/>
                    <a:lstStyle/>
                    <a:p>
                      <a:pPr marR="69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O coordenador da Educação Pré-escolar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Outros docentes do aluno, bem como os técnicos do CRI que prestam apoio à escola.</a:t>
                      </a:r>
                      <a:endParaRPr lang="pt-PT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920">
                <a:tc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O coordenador do 1.º ciclo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pPr marR="69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Os coordenadores de ciclo/dos diretores de turma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Estes elementos são designados pelo coordenador da equipa, em função de cada caso. </a:t>
                      </a:r>
                      <a:endParaRPr lang="pt-PT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920">
                <a:tc>
                  <a:txBody>
                    <a:bodyPr/>
                    <a:lstStyle/>
                    <a:p>
                      <a:pPr marR="69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Um docente de educação especial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920">
                <a:tc>
                  <a:txBody>
                    <a:bodyPr/>
                    <a:lstStyle/>
                    <a:p>
                      <a:pPr marR="69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Um técnico especializado (psicólogo)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6616700" y="9713913"/>
            <a:ext cx="241300" cy="1968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6" name="Seta para baixo 5"/>
          <p:cNvSpPr/>
          <p:nvPr/>
        </p:nvSpPr>
        <p:spPr>
          <a:xfrm>
            <a:off x="6372200" y="4005064"/>
            <a:ext cx="244500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1547664" y="1124744"/>
            <a:ext cx="5740399" cy="68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66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1316</Words>
  <Application>Microsoft Office PowerPoint</Application>
  <PresentationFormat>Apresentação no Ecrã (4:3)</PresentationFormat>
  <Paragraphs>189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Articulação entre medidas</vt:lpstr>
      <vt:lpstr>Princípios </vt:lpstr>
      <vt:lpstr>Princípios </vt:lpstr>
      <vt:lpstr>Princípios orientadores</vt:lpstr>
      <vt:lpstr>Apresentação do PowerPoint</vt:lpstr>
      <vt:lpstr>Participação dos Pais/Encarregados de Educação</vt:lpstr>
      <vt:lpstr>Recursos Específicos de Apoio à Aprendizagem e à Inclusão</vt:lpstr>
      <vt:lpstr>Recursos Organizacionais</vt:lpstr>
      <vt:lpstr>Recursos Organizacionais</vt:lpstr>
      <vt:lpstr>Recursos Organizacionais</vt:lpstr>
      <vt:lpstr>Apresentação do PowerPoint</vt:lpstr>
      <vt:lpstr>Relatório Técnico-Pedagógico (RTP)</vt:lpstr>
      <vt:lpstr>Programa Educativo Individual (PEI)</vt:lpstr>
      <vt:lpstr>Plano Individual de Transição (PIT)</vt:lpstr>
      <vt:lpstr>Apresentação do PowerPoint</vt:lpstr>
      <vt:lpstr>Certificação </vt:lpstr>
      <vt:lpstr>Monitorização e Avaliação</vt:lpstr>
      <vt:lpstr>Disposições Transitórias e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DGE</dc:creator>
  <cp:lastModifiedBy>DGE</cp:lastModifiedBy>
  <cp:revision>237</cp:revision>
  <dcterms:created xsi:type="dcterms:W3CDTF">2017-02-28T14:19:49Z</dcterms:created>
  <dcterms:modified xsi:type="dcterms:W3CDTF">2017-09-29T08:02:24Z</dcterms:modified>
</cp:coreProperties>
</file>